
<file path=[Content_Types].xml><?xml version="1.0" encoding="utf-8"?>
<Types xmlns="http://schemas.openxmlformats.org/package/2006/content-types">
  <Default Extension="emf" ContentType="image/x-emf"/>
  <Default Extension="fna&amp;_nc_gid=imXLDnhi6s2U-xlYDvXMdA&amp;_nc_ss=7b289&amp;oh=00_AQPlUC2tbbTNE9yOotw8atmDu1PJZJBtOwug9iZwIA2d3g&amp;oe=6AE3D044" ContentType="image/jpeg"/>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7"/>
  </p:notesMasterIdLst>
  <p:sldIdLst>
    <p:sldId id="294" r:id="rId5"/>
    <p:sldId id="2145708769" r:id="rId6"/>
    <p:sldId id="2147483587" r:id="rId7"/>
    <p:sldId id="2147483588" r:id="rId8"/>
    <p:sldId id="2147483579" r:id="rId9"/>
    <p:sldId id="2147483593" r:id="rId10"/>
    <p:sldId id="2147483586" r:id="rId11"/>
    <p:sldId id="2147483590" r:id="rId12"/>
    <p:sldId id="2147483581" r:id="rId13"/>
    <p:sldId id="2147471835" r:id="rId14"/>
    <p:sldId id="2147483578" r:id="rId15"/>
    <p:sldId id="2147483585" r:id="rId16"/>
    <p:sldId id="2147483591" r:id="rId17"/>
    <p:sldId id="2147471826" r:id="rId18"/>
    <p:sldId id="355" r:id="rId19"/>
    <p:sldId id="2147483583" r:id="rId20"/>
    <p:sldId id="2147483592" r:id="rId21"/>
    <p:sldId id="2147483595" r:id="rId22"/>
    <p:sldId id="2147471832" r:id="rId23"/>
    <p:sldId id="2147483584" r:id="rId24"/>
    <p:sldId id="2147483596" r:id="rId25"/>
    <p:sldId id="2147483597" r:id="rId26"/>
    <p:sldId id="2147483600" r:id="rId27"/>
    <p:sldId id="2147483602" r:id="rId28"/>
    <p:sldId id="2147483605" r:id="rId29"/>
    <p:sldId id="2147483598" r:id="rId30"/>
    <p:sldId id="2147483599" r:id="rId31"/>
    <p:sldId id="2147483601" r:id="rId32"/>
    <p:sldId id="2147483603" r:id="rId33"/>
    <p:sldId id="2147483606" r:id="rId34"/>
    <p:sldId id="2147483607" r:id="rId35"/>
    <p:sldId id="2147471836"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CFC59D2-5B38-3167-DF06-E463624E66DE}" name="Piotr Źrołka" initials="PŹ" userId="S::piotr@kinaole.onmicrosoft.com::5d4a00a2-d2cd-4e85-bca7-7f41ce0fb8f8" providerId="AD"/>
  <p188:author id="{77AD85E7-357D-3840-7A59-B4B55B65D28A}" name="LEVISON, Darcy" initials="DL" userId="S::levisond@who.int::b15b1e00-ec73-4546-96dd-8ab408c31fd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FF9"/>
    <a:srgbClr val="00205C"/>
    <a:srgbClr val="79B5E3"/>
    <a:srgbClr val="C9DDF3"/>
    <a:srgbClr val="F16829"/>
    <a:srgbClr val="009A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70E45F-47C4-49EC-8299-C563DBBDA7E6}" v="2" dt="2026-10-07T08:33:55.9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111" d="100"/>
          <a:sy n="111" d="100"/>
        </p:scale>
        <p:origin x="558" y="96"/>
      </p:cViewPr>
      <p:guideLst>
        <p:guide orient="horz" pos="2137"/>
        <p:guide pos="3840"/>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ENBAUER, Oliver Christiaan G." userId="4c289209-1e0e-4d0e-993e-338608564a4e" providerId="ADAL" clId="{74621E4B-1B6C-4E9A-B14D-8F72C36464A9}"/>
    <pc:docChg chg="custSel modSld">
      <pc:chgData name="ROSENBAUER, Oliver Christiaan G." userId="4c289209-1e0e-4d0e-993e-338608564a4e" providerId="ADAL" clId="{74621E4B-1B6C-4E9A-B14D-8F72C36464A9}" dt="2026-10-07T08:33:55.991" v="44"/>
      <pc:docMkLst>
        <pc:docMk/>
      </pc:docMkLst>
      <pc:sldChg chg="modSp mod">
        <pc:chgData name="ROSENBAUER, Oliver Christiaan G." userId="4c289209-1e0e-4d0e-993e-338608564a4e" providerId="ADAL" clId="{74621E4B-1B6C-4E9A-B14D-8F72C36464A9}" dt="2026-10-07T08:32:10.385" v="8" actId="27636"/>
        <pc:sldMkLst>
          <pc:docMk/>
          <pc:sldMk cId="1769562823" sldId="355"/>
        </pc:sldMkLst>
        <pc:spChg chg="mod">
          <ac:chgData name="ROSENBAUER, Oliver Christiaan G." userId="4c289209-1e0e-4d0e-993e-338608564a4e" providerId="ADAL" clId="{74621E4B-1B6C-4E9A-B14D-8F72C36464A9}" dt="2026-10-07T08:32:10.385" v="8" actId="27636"/>
          <ac:spMkLst>
            <pc:docMk/>
            <pc:sldMk cId="1769562823" sldId="355"/>
            <ac:spMk id="4" creationId="{93C4E4AC-E938-CE40-2D78-50D91F91E7D4}"/>
          </ac:spMkLst>
        </pc:spChg>
      </pc:sldChg>
      <pc:sldChg chg="modSp mod">
        <pc:chgData name="ROSENBAUER, Oliver Christiaan G." userId="4c289209-1e0e-4d0e-993e-338608564a4e" providerId="ADAL" clId="{74621E4B-1B6C-4E9A-B14D-8F72C36464A9}" dt="2026-10-07T08:32:42.346" v="42" actId="20577"/>
        <pc:sldMkLst>
          <pc:docMk/>
          <pc:sldMk cId="332776550" sldId="2147471826"/>
        </pc:sldMkLst>
        <pc:spChg chg="mod">
          <ac:chgData name="ROSENBAUER, Oliver Christiaan G." userId="4c289209-1e0e-4d0e-993e-338608564a4e" providerId="ADAL" clId="{74621E4B-1B6C-4E9A-B14D-8F72C36464A9}" dt="2026-10-07T08:32:17.180" v="10" actId="27636"/>
          <ac:spMkLst>
            <pc:docMk/>
            <pc:sldMk cId="332776550" sldId="2147471826"/>
            <ac:spMk id="2" creationId="{04D12B53-6BEE-2F9C-F85B-E6FE933D0803}"/>
          </ac:spMkLst>
        </pc:spChg>
        <pc:spChg chg="mod">
          <ac:chgData name="ROSENBAUER, Oliver Christiaan G." userId="4c289209-1e0e-4d0e-993e-338608564a4e" providerId="ADAL" clId="{74621E4B-1B6C-4E9A-B14D-8F72C36464A9}" dt="2026-10-07T08:32:42.346" v="42" actId="20577"/>
          <ac:spMkLst>
            <pc:docMk/>
            <pc:sldMk cId="332776550" sldId="2147471826"/>
            <ac:spMk id="11" creationId="{DCEBF993-5D12-2080-15D3-62985A8DB06A}"/>
          </ac:spMkLst>
        </pc:spChg>
      </pc:sldChg>
      <pc:sldChg chg="modSp mod">
        <pc:chgData name="ROSENBAUER, Oliver Christiaan G." userId="4c289209-1e0e-4d0e-993e-338608564a4e" providerId="ADAL" clId="{74621E4B-1B6C-4E9A-B14D-8F72C36464A9}" dt="2026-10-07T08:32:10.369" v="5" actId="27636"/>
        <pc:sldMkLst>
          <pc:docMk/>
          <pc:sldMk cId="4136655531" sldId="2147471832"/>
        </pc:sldMkLst>
        <pc:spChg chg="mod">
          <ac:chgData name="ROSENBAUER, Oliver Christiaan G." userId="4c289209-1e0e-4d0e-993e-338608564a4e" providerId="ADAL" clId="{74621E4B-1B6C-4E9A-B14D-8F72C36464A9}" dt="2026-10-07T08:32:10.369" v="5" actId="27636"/>
          <ac:spMkLst>
            <pc:docMk/>
            <pc:sldMk cId="4136655531" sldId="2147471832"/>
            <ac:spMk id="2" creationId="{04D12B53-6BEE-2F9C-F85B-E6FE933D0803}"/>
          </ac:spMkLst>
        </pc:spChg>
      </pc:sldChg>
      <pc:sldChg chg="addSp delSp modSp mod">
        <pc:chgData name="ROSENBAUER, Oliver Christiaan G." userId="4c289209-1e0e-4d0e-993e-338608564a4e" providerId="ADAL" clId="{74621E4B-1B6C-4E9A-B14D-8F72C36464A9}" dt="2026-10-07T08:33:55.991" v="44"/>
        <pc:sldMkLst>
          <pc:docMk/>
          <pc:sldMk cId="2372125251" sldId="2147471835"/>
        </pc:sldMkLst>
        <pc:picChg chg="add mod">
          <ac:chgData name="ROSENBAUER, Oliver Christiaan G." userId="4c289209-1e0e-4d0e-993e-338608564a4e" providerId="ADAL" clId="{74621E4B-1B6C-4E9A-B14D-8F72C36464A9}" dt="2026-10-07T08:33:55.991" v="44"/>
          <ac:picMkLst>
            <pc:docMk/>
            <pc:sldMk cId="2372125251" sldId="2147471835"/>
            <ac:picMk id="2" creationId="{99A8C409-C58B-BF94-3FB6-93684756861B}"/>
          </ac:picMkLst>
        </pc:picChg>
        <pc:picChg chg="del">
          <ac:chgData name="ROSENBAUER, Oliver Christiaan G." userId="4c289209-1e0e-4d0e-993e-338608564a4e" providerId="ADAL" clId="{74621E4B-1B6C-4E9A-B14D-8F72C36464A9}" dt="2026-10-07T08:33:45.333" v="43" actId="478"/>
          <ac:picMkLst>
            <pc:docMk/>
            <pc:sldMk cId="2372125251" sldId="2147471835"/>
            <ac:picMk id="9" creationId="{DA2E10DE-7C10-804A-C5DD-052E5637E2D8}"/>
          </ac:picMkLst>
        </pc:picChg>
      </pc:sldChg>
      <pc:sldChg chg="modSp mod">
        <pc:chgData name="ROSENBAUER, Oliver Christiaan G." userId="4c289209-1e0e-4d0e-993e-338608564a4e" providerId="ADAL" clId="{74621E4B-1B6C-4E9A-B14D-8F72C36464A9}" dt="2026-10-07T08:32:10.369" v="7" actId="27636"/>
        <pc:sldMkLst>
          <pc:docMk/>
          <pc:sldMk cId="541693683" sldId="2147483579"/>
        </pc:sldMkLst>
        <pc:spChg chg="mod">
          <ac:chgData name="ROSENBAUER, Oliver Christiaan G." userId="4c289209-1e0e-4d0e-993e-338608564a4e" providerId="ADAL" clId="{74621E4B-1B6C-4E9A-B14D-8F72C36464A9}" dt="2026-10-07T08:32:10.369" v="7" actId="27636"/>
          <ac:spMkLst>
            <pc:docMk/>
            <pc:sldMk cId="541693683" sldId="2147483579"/>
            <ac:spMk id="3" creationId="{56332F75-13D5-27DA-0582-636A355EC3BC}"/>
          </ac:spMkLst>
        </pc:spChg>
      </pc:sldChg>
      <pc:sldChg chg="modSp mod">
        <pc:chgData name="ROSENBAUER, Oliver Christiaan G." userId="4c289209-1e0e-4d0e-993e-338608564a4e" providerId="ADAL" clId="{74621E4B-1B6C-4E9A-B14D-8F72C36464A9}" dt="2026-10-07T08:32:10.362" v="4" actId="27636"/>
        <pc:sldMkLst>
          <pc:docMk/>
          <pc:sldMk cId="3307177956" sldId="2147483583"/>
        </pc:sldMkLst>
        <pc:spChg chg="mod">
          <ac:chgData name="ROSENBAUER, Oliver Christiaan G." userId="4c289209-1e0e-4d0e-993e-338608564a4e" providerId="ADAL" clId="{74621E4B-1B6C-4E9A-B14D-8F72C36464A9}" dt="2026-10-07T08:32:10.362" v="4" actId="27636"/>
          <ac:spMkLst>
            <pc:docMk/>
            <pc:sldMk cId="3307177956" sldId="2147483583"/>
            <ac:spMk id="10" creationId="{23F2CA81-CCBD-0073-3130-42F3DAF4B03A}"/>
          </ac:spMkLst>
        </pc:spChg>
      </pc:sldChg>
      <pc:sldChg chg="addSp delSp modSp mod">
        <pc:chgData name="ROSENBAUER, Oliver Christiaan G." userId="4c289209-1e0e-4d0e-993e-338608564a4e" providerId="ADAL" clId="{74621E4B-1B6C-4E9A-B14D-8F72C36464A9}" dt="2026-10-07T08:32:10.307" v="1"/>
        <pc:sldMkLst>
          <pc:docMk/>
          <pc:sldMk cId="4126188488" sldId="2147483585"/>
        </pc:sldMkLst>
        <pc:picChg chg="add mod">
          <ac:chgData name="ROSENBAUER, Oliver Christiaan G." userId="4c289209-1e0e-4d0e-993e-338608564a4e" providerId="ADAL" clId="{74621E4B-1B6C-4E9A-B14D-8F72C36464A9}" dt="2026-10-07T08:32:10.307" v="1"/>
          <ac:picMkLst>
            <pc:docMk/>
            <pc:sldMk cId="4126188488" sldId="2147483585"/>
            <ac:picMk id="3" creationId="{C847EDB2-D0A5-71D5-3C49-4AFFB21C0E76}"/>
          </ac:picMkLst>
        </pc:picChg>
        <pc:picChg chg="del">
          <ac:chgData name="ROSENBAUER, Oliver Christiaan G." userId="4c289209-1e0e-4d0e-993e-338608564a4e" providerId="ADAL" clId="{74621E4B-1B6C-4E9A-B14D-8F72C36464A9}" dt="2026-10-07T08:31:53.501" v="0" actId="478"/>
          <ac:picMkLst>
            <pc:docMk/>
            <pc:sldMk cId="4126188488" sldId="2147483585"/>
            <ac:picMk id="6" creationId="{03E88F73-4362-9A33-7AAF-6A21ECD7D2C7}"/>
          </ac:picMkLst>
        </pc:picChg>
      </pc:sldChg>
      <pc:sldChg chg="modSp mod">
        <pc:chgData name="ROSENBAUER, Oliver Christiaan G." userId="4c289209-1e0e-4d0e-993e-338608564a4e" providerId="ADAL" clId="{74621E4B-1B6C-4E9A-B14D-8F72C36464A9}" dt="2026-10-07T08:32:10.369" v="6" actId="27636"/>
        <pc:sldMkLst>
          <pc:docMk/>
          <pc:sldMk cId="3826217894" sldId="2147483588"/>
        </pc:sldMkLst>
        <pc:spChg chg="mod">
          <ac:chgData name="ROSENBAUER, Oliver Christiaan G." userId="4c289209-1e0e-4d0e-993e-338608564a4e" providerId="ADAL" clId="{74621E4B-1B6C-4E9A-B14D-8F72C36464A9}" dt="2026-10-07T08:32:10.369" v="6" actId="27636"/>
          <ac:spMkLst>
            <pc:docMk/>
            <pc:sldMk cId="3826217894" sldId="2147483588"/>
            <ac:spMk id="2" creationId="{98EF7BDE-E34A-A0B7-274A-4DF827A2D03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B25686-C135-714D-ADAE-A031C4BC0204}" type="datetimeFigureOut">
              <a:rPr lang="en-US" smtClean="0"/>
              <a:t>10/25/2026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Klicken Sie hier, um die Master-Textstile zu bearbeiten</a:t>
            </a:r>
          </a:p>
          <a:p>
            <a:pPr lvl="1"/>
            <a:r>
              <a:rPr lang="en-US"/>
              <a:t>Zweite Ebene</a:t>
            </a:r>
          </a:p>
          <a:p>
            <a:pPr lvl="2"/>
            <a:r>
              <a:rPr lang="en-US"/>
              <a:t>Dritte Ebene</a:t>
            </a:r>
          </a:p>
          <a:p>
            <a:pPr lvl="3"/>
            <a:r>
              <a:rPr lang="en-US"/>
              <a:t>Vierte Ebene</a:t>
            </a:r>
          </a:p>
          <a:p>
            <a:pPr lvl="4"/>
            <a:r>
              <a:rPr lang="en-US"/>
              <a:t>Fünfte Ebene</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85B747-18E9-E746-A276-B387773C2AC8}" type="slidenum">
              <a:rPr lang="en-US" smtClean="0"/>
              <a:t>‹Nr.›</a:t>
            </a:fld>
            <a:endParaRPr lang="en-US"/>
          </a:p>
        </p:txBody>
      </p:sp>
    </p:spTree>
    <p:extLst>
      <p:ext uri="{BB962C8B-B14F-4D97-AF65-F5344CB8AC3E}">
        <p14:creationId xmlns:p14="http://schemas.microsoft.com/office/powerpoint/2010/main" val="1933771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a:p>
            <a:r>
              <a:rPr dirty="0"/>
              <a:t>Heute möchte ich auf das Wesentliche zurückkommen:</a:t>
            </a:r>
          </a:p>
          <a:p>
            <a:r>
              <a:rPr dirty="0"/>
              <a:t>• Was wollen wir eigentlich erreichen?</a:t>
            </a:r>
          </a:p>
          <a:p>
            <a:r>
              <a:rPr dirty="0"/>
              <a:t>• Wie weit sind wir gekommen – und was bleibt noch zu tun?</a:t>
            </a:r>
          </a:p>
          <a:p>
            <a:r>
              <a:rPr dirty="0"/>
              <a:t>• Warum reichen 99 % nicht aus?</a:t>
            </a:r>
          </a:p>
          <a:p>
            <a:r>
              <a:rPr dirty="0"/>
              <a:t>• Und was würde die Ausrottung für die Menschheit bedeuten?</a:t>
            </a:r>
          </a:p>
          <a:p>
            <a:endParaRPr dirty="0"/>
          </a:p>
          <a:p>
            <a:r>
              <a:rPr dirty="0"/>
              <a:t>Denn wenn wir Erfolg haben, wird dies eine wahrhaft historische Errungenschaft sein.</a:t>
            </a:r>
          </a:p>
        </p:txBody>
      </p:sp>
      <p:sp>
        <p:nvSpPr>
          <p:cNvPr id="4" name="Slide Number Placeholder 3"/>
          <p:cNvSpPr>
            <a:spLocks noGrp="1"/>
          </p:cNvSpPr>
          <p:nvPr>
            <p:ph type="sldNum" sz="quarter" idx="5"/>
          </p:nvPr>
        </p:nvSpPr>
        <p:spPr/>
        <p:txBody>
          <a:bodyPr/>
          <a:lstStyle/>
          <a:p>
            <a:fld id="{2385B747-18E9-E746-A276-B387773C2AC8}" type="slidenum">
              <a:rPr lang="en-US" smtClean="0"/>
              <a:t>2</a:t>
            </a:fld>
            <a:endParaRPr lang="en-US"/>
          </a:p>
        </p:txBody>
      </p:sp>
    </p:spTree>
    <p:extLst>
      <p:ext uri="{BB962C8B-B14F-4D97-AF65-F5344CB8AC3E}">
        <p14:creationId xmlns:p14="http://schemas.microsoft.com/office/powerpoint/2010/main" val="3503836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Das Poliovirus verbreitet sich besonders leicht dort, wo die sanitären Verhältnisse schlecht und die Gesundheitssysteme schwach sind. Unterernährung, eine hohe Durchfallerkrankungsrate, hohe Bevölkerungsdichte und große Geburtenkohorten können es erschweren, die Übertragung zu unterbrechen.</a:t>
            </a:r>
          </a:p>
          <a:p>
            <a:endParaRPr/>
          </a:p>
          <a:p>
            <a:r>
              <a:t>Das bedeutet, dass Polio heute vor allem in einigen der am stärksten marginalisierten Gemeinschaften der Welt fortbesteht – genau bei den Kindern, die grundlegende Gesundheitsdienste am dringendsten benötigen, die aber oft am schwersten zu erreichen sind.</a:t>
            </a:r>
          </a:p>
        </p:txBody>
      </p:sp>
      <p:sp>
        <p:nvSpPr>
          <p:cNvPr id="4" name="Slide Number Placeholder 3"/>
          <p:cNvSpPr>
            <a:spLocks noGrp="1"/>
          </p:cNvSpPr>
          <p:nvPr>
            <p:ph type="sldNum" sz="quarter" idx="5"/>
          </p:nvPr>
        </p:nvSpPr>
        <p:spPr/>
        <p:txBody>
          <a:bodyPr/>
          <a:lstStyle/>
          <a:p>
            <a:fld id="{2385B747-18E9-E746-A276-B387773C2AC8}" type="slidenum">
              <a:rPr lang="en-US" smtClean="0"/>
              <a:t>3</a:t>
            </a:fld>
            <a:endParaRPr lang="en-US"/>
          </a:p>
        </p:txBody>
      </p:sp>
    </p:spTree>
    <p:extLst>
      <p:ext uri="{BB962C8B-B14F-4D97-AF65-F5344CB8AC3E}">
        <p14:creationId xmlns:p14="http://schemas.microsoft.com/office/powerpoint/2010/main" val="1673362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Blicken wir 70 oder 80 Jahre zurück. In Nordamerika und Westeuropa versetzte Polio ganze Gemeinschaften in Angst und Schrecken.</a:t>
            </a:r>
          </a:p>
          <a:p>
            <a:endParaRPr/>
          </a:p>
          <a:p>
            <a:r>
              <a:t>In den Vereinigten Staaten fürchteten Familien Anfang der 1950er Jahre neben der Gefahr eines Atomkriegs auch Polio-Ausbrüche. Ein gesundes Kind konnte plötzlich und scheinbar ohne Vorwarnung gelähmt werden.</a:t>
            </a:r>
          </a:p>
          <a:p>
            <a:endParaRPr/>
          </a:p>
          <a:p>
            <a:r>
              <a:t>Das Bild links zeigt Stationen mit „Eisernen Lungen“. Wenn die Lähmung die Atemmuskulatur betraf, sorgten diese Maschinen dafür, dass die Betroffenen weiter atmen konnten.</a:t>
            </a:r>
          </a:p>
          <a:p>
            <a:endParaRPr/>
          </a:p>
          <a:p>
            <a:r>
              <a:t>Dann, im Jahr 1955, wurde nach der größten Impfstoffstudie jener Zeit der Salk-Impfstoff verfügbar und rasch eingeführt.</a:t>
            </a:r>
          </a:p>
          <a:p>
            <a:endParaRPr/>
          </a:p>
          <a:p>
            <a:r>
              <a:t>In Ländern, in denen Kinder geimpft wurden, begann die Kinderlähmung daraufhin zu verschwinden – ein eindrucksvoller Beweis dafür, dass die Impfstoffe wirken.</a:t>
            </a:r>
          </a:p>
        </p:txBody>
      </p:sp>
      <p:sp>
        <p:nvSpPr>
          <p:cNvPr id="4" name="Slide Number Placeholder 3"/>
          <p:cNvSpPr>
            <a:spLocks noGrp="1"/>
          </p:cNvSpPr>
          <p:nvPr>
            <p:ph type="sldNum" sz="quarter" idx="5"/>
          </p:nvPr>
        </p:nvSpPr>
        <p:spPr/>
        <p:txBody>
          <a:bodyPr/>
          <a:lstStyle/>
          <a:p>
            <a:fld id="{2385B747-18E9-E746-A276-B387773C2AC8}" type="slidenum">
              <a:rPr lang="en-US" smtClean="0"/>
              <a:t>4</a:t>
            </a:fld>
            <a:endParaRPr lang="en-US"/>
          </a:p>
        </p:txBody>
      </p:sp>
    </p:spTree>
    <p:extLst>
      <p:ext uri="{BB962C8B-B14F-4D97-AF65-F5344CB8AC3E}">
        <p14:creationId xmlns:p14="http://schemas.microsoft.com/office/powerpoint/2010/main" val="2684279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Rotary International erkannte diese Ungerechtigkeit und beschloss, zu handeln.</a:t>
            </a:r>
          </a:p>
          <a:p>
            <a:endParaRPr dirty="0"/>
          </a:p>
          <a:p>
            <a:r>
              <a:rPr dirty="0"/>
              <a:t>Auf seiner Tagung 1985 in Philadelphia startete Rotary das Programm PolioPlus mit einer bemerkenswert einfachen Prämisse: Jedes Kind hat das Recht, vor Polio geschützt zu werden.</a:t>
            </a:r>
          </a:p>
          <a:p>
            <a:endParaRPr dirty="0"/>
          </a:p>
          <a:p>
            <a:r>
              <a:rPr dirty="0"/>
              <a:t>Ob dieses Kind nun in der Schweiz, in Indien, in Somalia oder irgendwo anders geboren wird, sollte dabei keine Rolle spielen.</a:t>
            </a:r>
          </a:p>
          <a:p>
            <a:endParaRPr dirty="0"/>
          </a:p>
          <a:p>
            <a:r>
              <a:rPr dirty="0"/>
              <a:t>Im Kern geht es um den gerechten Zugang zu einer einfachen, lebensrettenden medizinischen Maßnahme.</a:t>
            </a:r>
          </a:p>
        </p:txBody>
      </p:sp>
      <p:sp>
        <p:nvSpPr>
          <p:cNvPr id="4" name="Slide Number Placeholder 3"/>
          <p:cNvSpPr>
            <a:spLocks noGrp="1"/>
          </p:cNvSpPr>
          <p:nvPr>
            <p:ph type="sldNum" sz="quarter" idx="5"/>
          </p:nvPr>
        </p:nvSpPr>
        <p:spPr/>
        <p:txBody>
          <a:bodyPr/>
          <a:lstStyle/>
          <a:p>
            <a:fld id="{2385B747-18E9-E746-A276-B387773C2AC8}" type="slidenum">
              <a:rPr lang="en-US" smtClean="0"/>
              <a:t>5</a:t>
            </a:fld>
            <a:endParaRPr lang="en-US"/>
          </a:p>
        </p:txBody>
      </p:sp>
    </p:spTree>
    <p:extLst>
      <p:ext uri="{BB962C8B-B14F-4D97-AF65-F5344CB8AC3E}">
        <p14:creationId xmlns:p14="http://schemas.microsoft.com/office/powerpoint/2010/main" val="253955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274AB-45E3-3ABC-CE8F-E75EB0BFBF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9935F7-8430-7858-B7F5-01BA999DCC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A41249-4492-90AF-1F29-7A3EFD088778}"/>
              </a:ext>
            </a:extLst>
          </p:cNvPr>
          <p:cNvSpPr>
            <a:spLocks noGrp="1"/>
          </p:cNvSpPr>
          <p:nvPr>
            <p:ph type="body" idx="1"/>
          </p:nvPr>
        </p:nvSpPr>
        <p:spPr/>
        <p:txBody>
          <a:bodyPr/>
          <a:lstStyle/>
          <a:p>
            <a:r>
              <a:t>Und Rotary spielt bei diesem Engagement von Anfang an eine zentrale Rolle.</a:t>
            </a:r>
          </a:p>
          <a:p>
            <a:endParaRPr/>
          </a:p>
          <a:p>
            <a:r>
              <a:t>Sie hatten die Vision einer poliofreien Welt, noch bevor sich der Rest der Welt offiziell dazu verpflichtet hatte.</a:t>
            </a:r>
          </a:p>
          <a:p>
            <a:endParaRPr/>
          </a:p>
          <a:p>
            <a:r>
              <a:t>Rotarier haben außerordentliche finanzielle Mittel, Interessenvertretung, gesellschaftliches Engagement und – was vielleicht am wichtigsten ist – Beharrlichkeit eingebracht.</a:t>
            </a:r>
          </a:p>
          <a:p>
            <a:endParaRPr/>
          </a:p>
          <a:p>
            <a:r>
              <a:t>Sie sind Freiwillige, Bürger und Führungskräfte in Ihren Gemeinden. Ihre Stimmen tragen dazu bei, dass Regierungen und wir alle in dieser Partnerschaft zur Rechenschaft gezogen werden.</a:t>
            </a:r>
          </a:p>
          <a:p>
            <a:endParaRPr/>
          </a:p>
          <a:p>
            <a:r>
              <a:t>Rotary hat diesen Weg eingeschlagen – und ohne Sie werden wir ihn nicht zu Ende führen.</a:t>
            </a:r>
          </a:p>
        </p:txBody>
      </p:sp>
      <p:sp>
        <p:nvSpPr>
          <p:cNvPr id="4" name="Slide Number Placeholder 3">
            <a:extLst>
              <a:ext uri="{FF2B5EF4-FFF2-40B4-BE49-F238E27FC236}">
                <a16:creationId xmlns:a16="http://schemas.microsoft.com/office/drawing/2014/main" id="{FCA90826-0FE2-9FAF-53C8-35A8A2E9C337}"/>
              </a:ext>
            </a:extLst>
          </p:cNvPr>
          <p:cNvSpPr>
            <a:spLocks noGrp="1"/>
          </p:cNvSpPr>
          <p:nvPr>
            <p:ph type="sldNum" sz="quarter" idx="5"/>
          </p:nvPr>
        </p:nvSpPr>
        <p:spPr/>
        <p:txBody>
          <a:bodyPr/>
          <a:lstStyle/>
          <a:p>
            <a:fld id="{2385B747-18E9-E746-A276-B387773C2AC8}" type="slidenum">
              <a:rPr lang="en-US" smtClean="0"/>
              <a:t>6</a:t>
            </a:fld>
            <a:endParaRPr lang="en-US"/>
          </a:p>
        </p:txBody>
      </p:sp>
    </p:spTree>
    <p:extLst>
      <p:ext uri="{BB962C8B-B14F-4D97-AF65-F5344CB8AC3E}">
        <p14:creationId xmlns:p14="http://schemas.microsoft.com/office/powerpoint/2010/main" val="3129014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Zunächst einmal eine Erinnerung daran, was Polio ist – denn glücklicherweise kommen wir heute nur noch selten damit in Berührung.</a:t>
            </a:r>
          </a:p>
          <a:p>
            <a:endParaRPr/>
          </a:p>
          <a:p>
            <a:r>
              <a:t>Polio wird durch ein Virus verursacht. Die meisten Infektionen führen nicht zu Lähmungen, aber in einem kleinen Teil der Fälle greift das Virus das Nervensystem an und verursacht irreversible Lähmungen und in schweren Fällen den Tod.</a:t>
            </a:r>
          </a:p>
          <a:p>
            <a:endParaRPr/>
          </a:p>
          <a:p>
            <a:r>
              <a:t>Kinder sind besonders gefährdet. Für die Betroffenen können die Folgen lebenslang sein – körperlich, sozial und wirtschaftlich.</a:t>
            </a:r>
          </a:p>
          <a:p>
            <a:endParaRPr/>
          </a:p>
          <a:p>
            <a:r>
              <a:t>Es gibt keine Heilung für eine durch Polio verursachte Lähmung.</a:t>
            </a:r>
          </a:p>
          <a:p>
            <a:endParaRPr/>
          </a:p>
          <a:p>
            <a:r>
              <a:t>Aber es gibt eine sehr gute Nachricht: Polio lässt sich durch Impfung verhindern.</a:t>
            </a:r>
          </a:p>
        </p:txBody>
      </p:sp>
      <p:sp>
        <p:nvSpPr>
          <p:cNvPr id="4" name="Slide Number Placeholder 3"/>
          <p:cNvSpPr>
            <a:spLocks noGrp="1"/>
          </p:cNvSpPr>
          <p:nvPr>
            <p:ph type="sldNum" sz="quarter" idx="5"/>
          </p:nvPr>
        </p:nvSpPr>
        <p:spPr/>
        <p:txBody>
          <a:bodyPr/>
          <a:lstStyle/>
          <a:p>
            <a:fld id="{2385B747-18E9-E746-A276-B387773C2AC8}" type="slidenum">
              <a:rPr lang="en-US" smtClean="0"/>
              <a:t>7</a:t>
            </a:fld>
            <a:endParaRPr lang="en-US"/>
          </a:p>
        </p:txBody>
      </p:sp>
    </p:spTree>
    <p:extLst>
      <p:ext uri="{BB962C8B-B14F-4D97-AF65-F5344CB8AC3E}">
        <p14:creationId xmlns:p14="http://schemas.microsoft.com/office/powerpoint/2010/main" val="13537170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Welt nahm davon Kenntnis.</a:t>
            </a:r>
          </a:p>
          <a:p>
            <a:endParaRPr/>
          </a:p>
          <a:p>
            <a:r>
              <a:t>Drei Jahre später, im Jahr 1988, verpflichteten sich die Mitgliedstaaten auf der Weltgesundheitsversammlung zur weltweiten Ausrottung der Kinderlähmung.</a:t>
            </a:r>
          </a:p>
          <a:p>
            <a:endParaRPr/>
          </a:p>
          <a:p>
            <a:r>
              <a:t>Das war der Beginn dessen, was wir heute als Globale Initiative zur Ausrottung der Kinderlähmung bezeichnen – eine einzigartige öffentlich-private Partnerschaft, die Regierungen, internationale Organisationen, Rotary, die Zivilgesellschaft und Gemeinden für ein globales öffentliches Wohl zusammenbringt.</a:t>
            </a:r>
          </a:p>
        </p:txBody>
      </p:sp>
      <p:sp>
        <p:nvSpPr>
          <p:cNvPr id="4" name="Slide Number Placeholder 3"/>
          <p:cNvSpPr>
            <a:spLocks noGrp="1"/>
          </p:cNvSpPr>
          <p:nvPr>
            <p:ph type="sldNum" sz="quarter" idx="5"/>
          </p:nvPr>
        </p:nvSpPr>
        <p:spPr/>
        <p:txBody>
          <a:bodyPr/>
          <a:lstStyle/>
          <a:p>
            <a:fld id="{2385B747-18E9-E746-A276-B387773C2AC8}" type="slidenum">
              <a:rPr lang="en-US" smtClean="0"/>
              <a:t>8</a:t>
            </a:fld>
            <a:endParaRPr lang="en-US"/>
          </a:p>
        </p:txBody>
      </p:sp>
    </p:spTree>
    <p:extLst>
      <p:ext uri="{BB962C8B-B14F-4D97-AF65-F5344CB8AC3E}">
        <p14:creationId xmlns:p14="http://schemas.microsoft.com/office/powerpoint/2010/main" val="24306465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Seit 1988 ist die Inzidenz von Wildpolioviren um mehr als 99 % gesunken.</a:t>
            </a:r>
          </a:p>
          <a:p>
            <a:endParaRPr/>
          </a:p>
          <a:p>
            <a:r>
              <a:t>Heute ist das wilde Poliovirus nur noch in zwei Ländern endemisch: Pakistan und Afghanistan – und selbst dort konzentriert sich die Übertragung auf begrenzte Gebiete.</a:t>
            </a:r>
          </a:p>
          <a:p>
            <a:endParaRPr/>
          </a:p>
          <a:p>
            <a:r>
              <a:t>Das ist ein außerordentlicher Fortschritt.</a:t>
            </a:r>
          </a:p>
          <a:p>
            <a:endParaRPr/>
          </a:p>
          <a:p>
            <a:r>
              <a:t>Aber bei der Ausrottung geht es nicht um 99 %.</a:t>
            </a:r>
          </a:p>
          <a:p>
            <a:endParaRPr/>
          </a:p>
          <a:p>
            <a:r>
              <a:t>Wir streben 100 % an.</a:t>
            </a:r>
          </a:p>
        </p:txBody>
      </p:sp>
      <p:sp>
        <p:nvSpPr>
          <p:cNvPr id="4" name="Slide Number Placeholder 3"/>
          <p:cNvSpPr>
            <a:spLocks noGrp="1"/>
          </p:cNvSpPr>
          <p:nvPr>
            <p:ph type="sldNum" sz="quarter" idx="5"/>
          </p:nvPr>
        </p:nvSpPr>
        <p:spPr/>
        <p:txBody>
          <a:bodyPr/>
          <a:lstStyle/>
          <a:p>
            <a:fld id="{2385B747-18E9-E746-A276-B387773C2AC8}" type="slidenum">
              <a:rPr lang="en-US" smtClean="0"/>
              <a:t>9</a:t>
            </a:fld>
            <a:endParaRPr lang="en-US"/>
          </a:p>
        </p:txBody>
      </p:sp>
    </p:spTree>
    <p:extLst>
      <p:ext uri="{BB962C8B-B14F-4D97-AF65-F5344CB8AC3E}">
        <p14:creationId xmlns:p14="http://schemas.microsoft.com/office/powerpoint/2010/main" val="2413235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Diese Bemühungen haben dazu beigetragen, außergewöhnliche Ergebnisse zu erzielen:</a:t>
            </a:r>
          </a:p>
          <a:p>
            <a:endParaRPr dirty="0"/>
          </a:p>
          <a:p>
            <a:r>
              <a:rPr dirty="0"/>
              <a:t>• Die Zahl der Wildpolioviren wurde um mehr als 99 % reduziert.</a:t>
            </a:r>
          </a:p>
          <a:p>
            <a:r>
              <a:rPr dirty="0"/>
              <a:t>• Mehr als 20 Millionen Menschen, die andernfalls gelähmt gewesen wären, können heute wieder laufen.</a:t>
            </a:r>
          </a:p>
          <a:p>
            <a:r>
              <a:rPr dirty="0"/>
              <a:t>• Durch die im Rahmen von Polio-Kampagnen verabreichten Vitamin-A-Präparate konnten mehr als 1,5 Millionen Todesfälle bei Kindern verhindert werden.</a:t>
            </a:r>
          </a:p>
          <a:p>
            <a:r>
              <a:rPr dirty="0"/>
              <a:t>• Eine umfangreiche Gesundheitsinfrastruktur versorgt nun einige der am stärksten benachteiligten Gemeinschaften der Welt und trägt zur allgemeinen öffentlichen Gesundheit bei.</a:t>
            </a:r>
          </a:p>
          <a:p>
            <a:endParaRPr dirty="0"/>
          </a:p>
        </p:txBody>
      </p:sp>
      <p:sp>
        <p:nvSpPr>
          <p:cNvPr id="4" name="Slide Number Placeholder 3"/>
          <p:cNvSpPr>
            <a:spLocks noGrp="1"/>
          </p:cNvSpPr>
          <p:nvPr>
            <p:ph type="sldNum" sz="quarter" idx="5"/>
          </p:nvPr>
        </p:nvSpPr>
        <p:spPr/>
        <p:txBody>
          <a:bodyPr/>
          <a:lstStyle/>
          <a:p>
            <a:fld id="{2385B747-18E9-E746-A276-B387773C2AC8}" type="slidenum">
              <a:rPr lang="en-US" smtClean="0"/>
              <a:t>10</a:t>
            </a:fld>
            <a:endParaRPr lang="en-US"/>
          </a:p>
        </p:txBody>
      </p:sp>
    </p:spTree>
    <p:extLst>
      <p:ext uri="{BB962C8B-B14F-4D97-AF65-F5344CB8AC3E}">
        <p14:creationId xmlns:p14="http://schemas.microsoft.com/office/powerpoint/2010/main" val="3565080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Das Schlüsselwort lautet Ausrottung.</a:t>
            </a:r>
          </a:p>
          <a:p>
            <a:endParaRPr/>
          </a:p>
          <a:p>
            <a:r>
              <a:t>Die meisten Krankheiten lassen sich nicht ausrotten. Polio hingegen schon, da das Virus kein Reservoir außerhalb des Menschen hat, die Infektion zeitlich begrenzt ist, wir die Übertragung nachweisen können und über wirksame Impfstoffe verfügen.</a:t>
            </a:r>
          </a:p>
          <a:p>
            <a:endParaRPr/>
          </a:p>
          <a:p>
            <a:r>
              <a:t>Bislang wurde nur eine einzige menschliche Krankheit ausgerottet: die Pocken.</a:t>
            </a:r>
          </a:p>
          <a:p>
            <a:endParaRPr/>
          </a:p>
          <a:p>
            <a:r>
              <a:t>Unser Ziel unterscheidet sich also grundlegend von der Krankheitsbekämpfung. Wir versuchen nicht einfach nur, die Fallzahlen zu senken. Wir versuchen, die Übertragung auf null zu senken – und diesen Zustand für alle zukünftigen Generationen aufrechtzuerhalten.</a:t>
            </a:r>
          </a:p>
          <a:p>
            <a:endParaRPr/>
          </a:p>
          <a:p>
            <a:r>
              <a:t>Deshalb reichen 99 % nicht aus. Bei der Ausrottung geht es letztendlich um alles oder nichts.</a:t>
            </a:r>
          </a:p>
        </p:txBody>
      </p:sp>
      <p:sp>
        <p:nvSpPr>
          <p:cNvPr id="4" name="Slide Number Placeholder 3"/>
          <p:cNvSpPr>
            <a:spLocks noGrp="1"/>
          </p:cNvSpPr>
          <p:nvPr>
            <p:ph type="sldNum" sz="quarter" idx="5"/>
          </p:nvPr>
        </p:nvSpPr>
        <p:spPr/>
        <p:txBody>
          <a:bodyPr/>
          <a:lstStyle/>
          <a:p>
            <a:fld id="{2385B747-18E9-E746-A276-B387773C2AC8}" type="slidenum">
              <a:rPr lang="en-US" smtClean="0"/>
              <a:t>11</a:t>
            </a:fld>
            <a:endParaRPr lang="en-US"/>
          </a:p>
        </p:txBody>
      </p:sp>
    </p:spTree>
    <p:extLst>
      <p:ext uri="{BB962C8B-B14F-4D97-AF65-F5344CB8AC3E}">
        <p14:creationId xmlns:p14="http://schemas.microsoft.com/office/powerpoint/2010/main" val="1028402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Ganz allgemein haben wir drei Prioritäten.</a:t>
            </a:r>
          </a:p>
          <a:p>
            <a:endParaRPr/>
          </a:p>
          <a:p>
            <a:r>
              <a:t>Priorität Nummer eins ist es, die verbleibende Übertragung des endemischen wilden Poliovirus in Pakistan und Afghanistan zu unterbrechen. Die beiden Länder bilden einen epidemiologischen Block und arbeiten über ihre gemeinsame Grenze hinweg eng zusammen.</a:t>
            </a:r>
          </a:p>
          <a:p>
            <a:endParaRPr/>
          </a:p>
          <a:p>
            <a:r>
              <a:t>Wir verzeichnen bedeutende Fortschritte, insbesondere in Pakistan. Die verbleibende Übertragung findet jedoch in Gebieten statt, in denen Bevölkerungsbewegungen, sanitäre Verhältnisse, Unsicherheit, Zugangsprobleme sowie andere soziale und operative Herausforderungen es besonders schwierig machen, die letzten Übertragungsketten zu unterbrechen.</a:t>
            </a:r>
          </a:p>
          <a:p>
            <a:endParaRPr/>
          </a:p>
          <a:p>
            <a:r>
              <a:t>Eine Zahl verdeutlicht das Ausmaß: Bei einer Impfkampagne in Pakistan können in sechs Tagen rund 45 Millionen Kinder geimpft werden. Selbst ein sehr geringer Prozentsatz, der dabei übersehen wird, kann immer noch eine enorme Anzahl von Kindern ausmachen.</a:t>
            </a:r>
          </a:p>
          <a:p>
            <a:endParaRPr/>
          </a:p>
          <a:p>
            <a:r>
              <a:t>Das ist die Herausforderung in der Endphase: ein enormes Ausmaß, sehr wenig Spielraum für Fehler und die Notwendigkeit, sich so lange anzupassen, bis jedes Kind geschützt ist.</a:t>
            </a:r>
          </a:p>
        </p:txBody>
      </p:sp>
      <p:sp>
        <p:nvSpPr>
          <p:cNvPr id="4" name="Slide Number Placeholder 3"/>
          <p:cNvSpPr>
            <a:spLocks noGrp="1"/>
          </p:cNvSpPr>
          <p:nvPr>
            <p:ph type="sldNum" sz="quarter" idx="5"/>
          </p:nvPr>
        </p:nvSpPr>
        <p:spPr/>
        <p:txBody>
          <a:bodyPr/>
          <a:lstStyle/>
          <a:p>
            <a:fld id="{2385B747-18E9-E746-A276-B387773C2AC8}" type="slidenum">
              <a:rPr lang="en-US" smtClean="0"/>
              <a:t>12</a:t>
            </a:fld>
            <a:endParaRPr lang="en-US"/>
          </a:p>
        </p:txBody>
      </p:sp>
    </p:spTree>
    <p:extLst>
      <p:ext uri="{BB962C8B-B14F-4D97-AF65-F5344CB8AC3E}">
        <p14:creationId xmlns:p14="http://schemas.microsoft.com/office/powerpoint/2010/main" val="5364278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5F333-0B84-C702-7D72-83E49978BA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107016-6E5D-9E49-FA93-0CEC0D2434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D315EB-834F-409E-2660-A7CE2DE1DDC4}"/>
              </a:ext>
            </a:extLst>
          </p:cNvPr>
          <p:cNvSpPr>
            <a:spLocks noGrp="1"/>
          </p:cNvSpPr>
          <p:nvPr>
            <p:ph type="body" idx="1"/>
          </p:nvPr>
        </p:nvSpPr>
        <p:spPr/>
        <p:txBody>
          <a:bodyPr/>
          <a:lstStyle/>
          <a:p>
            <a:r>
              <a:t>Wie sind wir so weit gekommen? Vor allem dank der Gesundheitsfachkräfte an vorderster Front – den wahren Helden der Ausrottung. Viele von ihnen sind Frauen; viele arbeiten unter extrem schwierigen und manchmal gefährlichen Bedingungen.</a:t>
            </a:r>
          </a:p>
          <a:p>
            <a:endParaRPr/>
          </a:p>
          <a:p>
            <a:r>
              <a:t>Ihre Aufgabe lässt sich einfach beschreiben, ist aber außerordentlich schwer zu bewältigen: jedes Kind ausfindig machen und impfen.</a:t>
            </a:r>
          </a:p>
          <a:p>
            <a:endParaRPr/>
          </a:p>
          <a:p>
            <a:r>
              <a:t>Denken Sie an Karachi. Während einer Impfkampagne verteilen sich Zehntausende von Impfhelfern über eine riesige Stadt, um in nur wenigen Tagen Millionen von Kindern zu erreichen.</a:t>
            </a:r>
          </a:p>
          <a:p>
            <a:endParaRPr/>
          </a:p>
          <a:p>
            <a:r>
              <a:t>Stellen Sie sich vor, Sie müssen mit einem mit Eis gefüllten Impfstoffbehälter 30 Stockwerke hinaufsteigen, weil es keinen Aufzug gibt. Sie klopfen an – und das Kind ist in der Schule. Also kehren Sie zurück und steigen diese 30 Stockwerke erneut hinauf.</a:t>
            </a:r>
          </a:p>
          <a:p>
            <a:endParaRPr/>
          </a:p>
          <a:p>
            <a:r>
              <a:t>Warum? Weil dieses Kind Schutz vor einer lebenslangen Lähmung verdient.</a:t>
            </a:r>
          </a:p>
          <a:p>
            <a:endParaRPr/>
          </a:p>
          <a:p>
            <a:r>
              <a:t>So sieht die Ausrottung vor Ort aus.</a:t>
            </a:r>
          </a:p>
        </p:txBody>
      </p:sp>
      <p:sp>
        <p:nvSpPr>
          <p:cNvPr id="4" name="Slide Number Placeholder 3">
            <a:extLst>
              <a:ext uri="{FF2B5EF4-FFF2-40B4-BE49-F238E27FC236}">
                <a16:creationId xmlns:a16="http://schemas.microsoft.com/office/drawing/2014/main" id="{26D2B5D2-D135-87A5-D40B-500C470EC397}"/>
              </a:ext>
            </a:extLst>
          </p:cNvPr>
          <p:cNvSpPr>
            <a:spLocks noGrp="1"/>
          </p:cNvSpPr>
          <p:nvPr>
            <p:ph type="sldNum" sz="quarter" idx="5"/>
          </p:nvPr>
        </p:nvSpPr>
        <p:spPr/>
        <p:txBody>
          <a:bodyPr/>
          <a:lstStyle/>
          <a:p>
            <a:fld id="{2385B747-18E9-E746-A276-B387773C2AC8}" type="slidenum">
              <a:rPr lang="en-US" smtClean="0"/>
              <a:t>13</a:t>
            </a:fld>
            <a:endParaRPr lang="en-US"/>
          </a:p>
        </p:txBody>
      </p:sp>
    </p:spTree>
    <p:extLst>
      <p:ext uri="{BB962C8B-B14F-4D97-AF65-F5344CB8AC3E}">
        <p14:creationId xmlns:p14="http://schemas.microsoft.com/office/powerpoint/2010/main" val="5861101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Priorität 2 besteht darin, Ausbrüche überall dort schnell einzudämmen, wo das Poliovirus wieder auftritt.</a:t>
            </a:r>
          </a:p>
          <a:p>
            <a:endParaRPr/>
          </a:p>
          <a:p>
            <a:r>
              <a:t>Das Ziel ist immer dasselbe: jedes Kind zu erreichen und zu impfen. Doch die operative Lösung muss der lokalen Realität entsprechen.</a:t>
            </a:r>
          </a:p>
          <a:p>
            <a:endParaRPr/>
          </a:p>
          <a:p>
            <a:r>
              <a:t>In Gaza waren humanitäre Pausen erforderlich, damit die Impfteams die Kinder sicher erreichen konnten.</a:t>
            </a:r>
          </a:p>
          <a:p>
            <a:endParaRPr/>
          </a:p>
          <a:p>
            <a:r>
              <a:t>In Papua-Neuguinea kann die Herausforderung ganz anders aussehen: abgelegene Berggemeinden, begrenzte Straßenverbindungen sowie Teams und Impfstoffe, die manchmal per Flugzeug transportiert werden müssen.</a:t>
            </a:r>
          </a:p>
          <a:p>
            <a:endParaRPr/>
          </a:p>
          <a:p>
            <a:r>
              <a:t>Unterschiedliche Rahmenbedingungen, unterschiedliche Lösungen – aber dasselbe Ziel:</a:t>
            </a:r>
          </a:p>
          <a:p>
            <a:endParaRPr/>
          </a:p>
          <a:p>
            <a:r>
              <a:t>Jedes Kind ausfindig machen und impfen.</a:t>
            </a:r>
          </a:p>
        </p:txBody>
      </p:sp>
      <p:sp>
        <p:nvSpPr>
          <p:cNvPr id="4" name="Slide Number Placeholder 3"/>
          <p:cNvSpPr>
            <a:spLocks noGrp="1"/>
          </p:cNvSpPr>
          <p:nvPr>
            <p:ph type="sldNum" sz="quarter" idx="5"/>
          </p:nvPr>
        </p:nvSpPr>
        <p:spPr/>
        <p:txBody>
          <a:bodyPr/>
          <a:lstStyle/>
          <a:p>
            <a:fld id="{2385B747-18E9-E746-A276-B387773C2AC8}" type="slidenum">
              <a:rPr lang="en-US" smtClean="0"/>
              <a:t>14</a:t>
            </a:fld>
            <a:endParaRPr lang="en-US"/>
          </a:p>
        </p:txBody>
      </p:sp>
    </p:spTree>
    <p:extLst>
      <p:ext uri="{BB962C8B-B14F-4D97-AF65-F5344CB8AC3E}">
        <p14:creationId xmlns:p14="http://schemas.microsoft.com/office/powerpoint/2010/main" val="40582195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Diese historische Karte zeigt, wie oft das Poliovirus Grenzen überschritten und poliofreie Länder erneut infiziert hat.</a:t>
            </a:r>
          </a:p>
          <a:p>
            <a:endParaRPr/>
          </a:p>
          <a:p>
            <a:r>
              <a:t>Modellrechnungen haben gezeigt, dass Polio weltweit wieder aufflammen und jährlich bis zu 200.000 Kinder lähmen könnte, wenn die Bemühungen zur Ausrottung eingestellt würden.</a:t>
            </a:r>
          </a:p>
          <a:p>
            <a:endParaRPr/>
          </a:p>
          <a:p>
            <a:r>
              <a:t>Deshalb reichen 99 % nicht aus. Wir müssen die Ausrottung zu Ende bringen.</a:t>
            </a:r>
          </a:p>
          <a:p>
            <a:endParaRPr/>
          </a:p>
          <a:p>
            <a:r>
              <a:t>Polio gilt weiterhin als Gesundheitsnotstand von internationaler Tragweite, und es gibt Empfehlungen, die darauf abzielen, das Risiko einer internationalen Ausbreitung zu verringern.</a:t>
            </a:r>
          </a:p>
          <a:p>
            <a:endParaRPr/>
          </a:p>
          <a:p>
            <a:r>
              <a:t>Bei der Ausrottung geht es nicht nur darum, die letzten endemischen Länder zu schützen. Es geht darum, jedes Land dauerhaft zu schützen.</a:t>
            </a:r>
          </a:p>
        </p:txBody>
      </p:sp>
      <p:sp>
        <p:nvSpPr>
          <p:cNvPr id="4" name="Slide Number Placeholder 3"/>
          <p:cNvSpPr>
            <a:spLocks noGrp="1"/>
          </p:cNvSpPr>
          <p:nvPr>
            <p:ph type="sldNum" sz="quarter" idx="5"/>
          </p:nvPr>
        </p:nvSpPr>
        <p:spPr/>
        <p:txBody>
          <a:bodyPr/>
          <a:lstStyle/>
          <a:p>
            <a:fld id="{2385B747-18E9-E746-A276-B387773C2AC8}" type="slidenum">
              <a:rPr lang="en-US" smtClean="0"/>
              <a:t>15</a:t>
            </a:fld>
            <a:endParaRPr lang="en-US"/>
          </a:p>
        </p:txBody>
      </p:sp>
    </p:spTree>
    <p:extLst>
      <p:ext uri="{BB962C8B-B14F-4D97-AF65-F5344CB8AC3E}">
        <p14:creationId xmlns:p14="http://schemas.microsoft.com/office/powerpoint/2010/main" val="25068566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Priorität 3 ist der Schutz poliofreier Länder, die weiterhin einem hohen Risiko einer Reinfektion ausgesetzt sind.</a:t>
            </a:r>
          </a:p>
          <a:p>
            <a:endParaRPr/>
          </a:p>
          <a:p>
            <a:r>
              <a:t>Das bedeutet präventive Impfungen in enormem Umfang – jedes Jahr bei Hunderten Millionen Kindern – in Verbindung mit einer hochsensiblen Überwachung.</a:t>
            </a:r>
          </a:p>
          <a:p>
            <a:endParaRPr/>
          </a:p>
          <a:p>
            <a:r>
              <a:t>Wir können nicht monatelang warten, bis wir feststellen, dass das Poliovirus zirkuliert. Daher untersucht das Programm jedes Jahr mehr als 100.000 Fälle von akuter schlaffer Lähmung, um festzustellen, ob sie durch Polio verursacht wurden – unterstützt durch ein globales Labornetzwerk.</a:t>
            </a:r>
          </a:p>
          <a:p>
            <a:endParaRPr/>
          </a:p>
          <a:p>
            <a:r>
              <a:t>Und diese Infrastruktur leistet weit mehr als nur im Kampf gegen Polio. Dieselben Menschen, Labore, Überwachungssysteme und kommunalen Netzwerke helfen dabei, andere Gesundheitsnotfälle zu erkennen und darauf zu reagieren – von Masern und Gelbfieber bis hin zu Ebola und COVID-19.</a:t>
            </a:r>
          </a:p>
          <a:p>
            <a:endParaRPr/>
          </a:p>
          <a:p>
            <a:r>
              <a:t>Dieser weitreichende Nutzen ist ein wesentlicher Bestandteil des „Plus“ in PolioPlus.</a:t>
            </a:r>
          </a:p>
        </p:txBody>
      </p:sp>
      <p:sp>
        <p:nvSpPr>
          <p:cNvPr id="4" name="Slide Number Placeholder 3"/>
          <p:cNvSpPr>
            <a:spLocks noGrp="1"/>
          </p:cNvSpPr>
          <p:nvPr>
            <p:ph type="sldNum" sz="quarter" idx="5"/>
          </p:nvPr>
        </p:nvSpPr>
        <p:spPr/>
        <p:txBody>
          <a:bodyPr/>
          <a:lstStyle/>
          <a:p>
            <a:fld id="{2385B747-18E9-E746-A276-B387773C2AC8}" type="slidenum">
              <a:rPr lang="en-US" smtClean="0"/>
              <a:t>16</a:t>
            </a:fld>
            <a:endParaRPr lang="en-US"/>
          </a:p>
        </p:txBody>
      </p:sp>
    </p:spTree>
    <p:extLst>
      <p:ext uri="{BB962C8B-B14F-4D97-AF65-F5344CB8AC3E}">
        <p14:creationId xmlns:p14="http://schemas.microsoft.com/office/powerpoint/2010/main" val="32632318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D018A-E86F-CED0-7620-82C4A4BF73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07D8BC-C598-3A7B-99DC-24AF333E62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79815F-C27B-40BA-9CAC-1385F359550D}"/>
              </a:ext>
            </a:extLst>
          </p:cNvPr>
          <p:cNvSpPr>
            <a:spLocks noGrp="1"/>
          </p:cNvSpPr>
          <p:nvPr>
            <p:ph type="body" idx="1"/>
          </p:nvPr>
        </p:nvSpPr>
        <p:spPr/>
        <p:txBody>
          <a:bodyPr/>
          <a:lstStyle/>
          <a:p>
            <a:r>
              <a:t>Betrachten wir nun die aktuelle Situation. Jeder Punkt auf dieser Karte steht für eine kürzlich erfolgte Übertragung des Poliovirus.</a:t>
            </a:r>
          </a:p>
          <a:p>
            <a:endParaRPr/>
          </a:p>
          <a:p>
            <a:r>
              <a:t>Pakistan und Afghanistan sind nach wie vor die beiden Länder, in denen das wilde Poliovirus endemisch ist.</a:t>
            </a:r>
          </a:p>
          <a:p>
            <a:endParaRPr/>
          </a:p>
          <a:p>
            <a:r>
              <a:t>Aber auch in Ländern, die zuvor poliofrei waren, können Ausbrüche auftreten. Jüngste Nachweise an so unterschiedlichen Orten wie Gaza, Papua-Neuguinea und mehreren europäischen Ländern erinnern uns an eine grundlegende Tatsache:</a:t>
            </a:r>
          </a:p>
          <a:p>
            <a:endParaRPr/>
          </a:p>
          <a:p>
            <a:r>
              <a:t>Das Poliovirus verbreitet sich.</a:t>
            </a:r>
          </a:p>
          <a:p>
            <a:endParaRPr/>
          </a:p>
          <a:p>
            <a:r>
              <a:t>Solange es irgendwo noch vorkommt, müssen alle Länder weltweit wachsam bleiben. Kein Land darf Polio als das Problem eines anderen betrachten.</a:t>
            </a:r>
          </a:p>
        </p:txBody>
      </p:sp>
      <p:sp>
        <p:nvSpPr>
          <p:cNvPr id="4" name="Slide Number Placeholder 3">
            <a:extLst>
              <a:ext uri="{FF2B5EF4-FFF2-40B4-BE49-F238E27FC236}">
                <a16:creationId xmlns:a16="http://schemas.microsoft.com/office/drawing/2014/main" id="{5CB2DE8A-D78B-8669-B530-E025B25081DB}"/>
              </a:ext>
            </a:extLst>
          </p:cNvPr>
          <p:cNvSpPr>
            <a:spLocks noGrp="1"/>
          </p:cNvSpPr>
          <p:nvPr>
            <p:ph type="sldNum" sz="quarter" idx="5"/>
          </p:nvPr>
        </p:nvSpPr>
        <p:spPr/>
        <p:txBody>
          <a:bodyPr/>
          <a:lstStyle/>
          <a:p>
            <a:fld id="{2385B747-18E9-E746-A276-B387773C2AC8}" type="slidenum">
              <a:rPr lang="en-US" smtClean="0"/>
              <a:t>17</a:t>
            </a:fld>
            <a:endParaRPr lang="en-US"/>
          </a:p>
        </p:txBody>
      </p:sp>
    </p:spTree>
    <p:extLst>
      <p:ext uri="{BB962C8B-B14F-4D97-AF65-F5344CB8AC3E}">
        <p14:creationId xmlns:p14="http://schemas.microsoft.com/office/powerpoint/2010/main" val="8627768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833F2-5865-8B93-E184-ACC4BAF2E7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3A1DE3-1A6B-940C-7340-AAF8540F73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B53865-63C0-C0D6-ED56-D6718288E3E2}"/>
              </a:ext>
            </a:extLst>
          </p:cNvPr>
          <p:cNvSpPr>
            <a:spLocks noGrp="1"/>
          </p:cNvSpPr>
          <p:nvPr>
            <p:ph type="body" idx="1"/>
          </p:nvPr>
        </p:nvSpPr>
        <p:spPr/>
        <p:txBody>
          <a:bodyPr/>
          <a:lstStyle/>
          <a:p>
            <a:endParaRPr dirty="0"/>
          </a:p>
          <a:p>
            <a:r>
              <a:rPr dirty="0"/>
              <a:t>Heute möchte ich auf das Wesentliche zurückkommen:</a:t>
            </a:r>
          </a:p>
          <a:p>
            <a:r>
              <a:rPr dirty="0"/>
              <a:t>• Was wollen wir eigentlich erreichen?</a:t>
            </a:r>
          </a:p>
          <a:p>
            <a:r>
              <a:rPr dirty="0"/>
              <a:t>• Wie weit sind wir gekommen – und was bleibt noch zu tun?</a:t>
            </a:r>
          </a:p>
          <a:p>
            <a:r>
              <a:rPr dirty="0"/>
              <a:t>• Warum reichen 99 % nicht aus?</a:t>
            </a:r>
          </a:p>
          <a:p>
            <a:r>
              <a:rPr dirty="0"/>
              <a:t>• Und was würde die Ausrottung für die Menschheit bedeuten?</a:t>
            </a:r>
          </a:p>
          <a:p>
            <a:endParaRPr dirty="0"/>
          </a:p>
          <a:p>
            <a:r>
              <a:rPr dirty="0"/>
              <a:t>Denn wenn wir Erfolg haben, wird dies eine wahrhaft historische Errungenschaft sein.</a:t>
            </a:r>
          </a:p>
        </p:txBody>
      </p:sp>
      <p:sp>
        <p:nvSpPr>
          <p:cNvPr id="4" name="Slide Number Placeholder 3">
            <a:extLst>
              <a:ext uri="{FF2B5EF4-FFF2-40B4-BE49-F238E27FC236}">
                <a16:creationId xmlns:a16="http://schemas.microsoft.com/office/drawing/2014/main" id="{9A033A9C-8927-CDB1-D489-1FA4FB113D7C}"/>
              </a:ext>
            </a:extLst>
          </p:cNvPr>
          <p:cNvSpPr>
            <a:spLocks noGrp="1"/>
          </p:cNvSpPr>
          <p:nvPr>
            <p:ph type="sldNum" sz="quarter" idx="5"/>
          </p:nvPr>
        </p:nvSpPr>
        <p:spPr/>
        <p:txBody>
          <a:bodyPr/>
          <a:lstStyle/>
          <a:p>
            <a:fld id="{2385B747-18E9-E746-A276-B387773C2AC8}" type="slidenum">
              <a:rPr lang="en-US" smtClean="0"/>
              <a:t>18</a:t>
            </a:fld>
            <a:endParaRPr lang="en-US"/>
          </a:p>
        </p:txBody>
      </p:sp>
    </p:spTree>
    <p:extLst>
      <p:ext uri="{BB962C8B-B14F-4D97-AF65-F5344CB8AC3E}">
        <p14:creationId xmlns:p14="http://schemas.microsoft.com/office/powerpoint/2010/main" val="29326973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Ein abschließender Gedanke dazu, was Ausrottung wirklich bedeutet.</a:t>
            </a:r>
          </a:p>
          <a:p>
            <a:endParaRPr dirty="0"/>
          </a:p>
          <a:p>
            <a:r>
              <a:rPr dirty="0"/>
              <a:t>Die Pocken sind die einzige menschliche Krankheit, die jemals ausgerottet wurde.</a:t>
            </a:r>
          </a:p>
          <a:p>
            <a:endParaRPr dirty="0"/>
          </a:p>
          <a:p>
            <a:r>
              <a:rPr dirty="0"/>
              <a:t>Das ist Ali Maalin, der letzte bekannte Mensch, der sich 1977 in Somalia auf natürlichem Wege mit Pocken angesteckt hat. Er überlebte – und setzte sich später für die Ausrottung der Kinderlähmung ein. Er wollte nicht, dass Somalia das letzte Land mit Kinderlähmung bleibt, so wie es bei den Pocken der Fall gewesen war.</a:t>
            </a:r>
          </a:p>
          <a:p>
            <a:endParaRPr dirty="0"/>
          </a:p>
          <a:p>
            <a:r>
              <a:rPr dirty="0"/>
              <a:t>Die Pocken forderten einst unvorstellbar viele Todesopfer. Tatsächlich </a:t>
            </a:r>
            <a:r>
              <a:rPr lang="en-US" dirty="0"/>
              <a:t>starben allein </a:t>
            </a:r>
            <a:r>
              <a:rPr dirty="0"/>
              <a:t>im 20</a:t>
            </a:r>
            <a:r>
              <a:rPr lang="en-US" dirty="0"/>
              <a:t> .</a:t>
            </a:r>
            <a:r>
              <a:rPr lang="en-US" baseline="30000" dirty="0"/>
              <a:t>th</a:t>
            </a:r>
            <a:r>
              <a:rPr lang="en-US" dirty="0"/>
              <a:t> Jahrhundert, in den 77 Jahren, bevor Ali sich mit der Krankheit infizierte, mehr Menschen an den Pocken als in allen Kriegen der Menschheitsgeschichte, einschließlich der beiden Weltkriege. Doch seit der Ausrottung hat sich nirgendwo mehr jemand mit der Krankheit angesteckt.</a:t>
            </a:r>
          </a:p>
          <a:p>
            <a:endParaRPr dirty="0"/>
          </a:p>
          <a:p>
            <a:r>
              <a:rPr dirty="0"/>
              <a:t>Das ist das außergewöhnliche Versprechen der Ausrottung: dauerhafter Schutz für jeden Menschen, in jedem Land, für jede zukünftige Generation.</a:t>
            </a:r>
          </a:p>
          <a:p>
            <a:endParaRPr dirty="0"/>
          </a:p>
          <a:p>
            <a:r>
              <a:rPr dirty="0"/>
              <a:t>Genau das versuchen wir bei Polio zu erreichen – eine Welt, in der kein Kind jemals wieder an einer durch Polio verursachten Lähmung leiden wird.</a:t>
            </a:r>
          </a:p>
        </p:txBody>
      </p:sp>
      <p:sp>
        <p:nvSpPr>
          <p:cNvPr id="4" name="Slide Number Placeholder 3"/>
          <p:cNvSpPr>
            <a:spLocks noGrp="1"/>
          </p:cNvSpPr>
          <p:nvPr>
            <p:ph type="sldNum" sz="quarter" idx="5"/>
          </p:nvPr>
        </p:nvSpPr>
        <p:spPr/>
        <p:txBody>
          <a:bodyPr/>
          <a:lstStyle/>
          <a:p>
            <a:fld id="{2385B747-18E9-E746-A276-B387773C2AC8}" type="slidenum">
              <a:rPr lang="en-US" smtClean="0"/>
              <a:t>19</a:t>
            </a:fld>
            <a:endParaRPr lang="en-US"/>
          </a:p>
        </p:txBody>
      </p:sp>
    </p:spTree>
    <p:extLst>
      <p:ext uri="{BB962C8B-B14F-4D97-AF65-F5344CB8AC3E}">
        <p14:creationId xmlns:p14="http://schemas.microsoft.com/office/powerpoint/2010/main" val="37650836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Auffällig am Endspurt im Kampf gegen Polio ist, dass die größten Hindernisse zunehmend nicht wissenschaftlicher Natur sind.</a:t>
            </a:r>
          </a:p>
          <a:p>
            <a:endParaRPr/>
          </a:p>
          <a:p>
            <a:r>
              <a:t>Wir verfügen über wirksame Impfstoffe, Diagnostika, Labore, Überwachungssysteme und bewährte Strategien.</a:t>
            </a:r>
          </a:p>
          <a:p>
            <a:endParaRPr/>
          </a:p>
          <a:p>
            <a:r>
              <a:t>Die größte verbleibende Herausforderung besteht darin, die Voraussetzungen zu schaffen, damit diese Hilfsmittel jedes Kind erreichen – trotz Konflikten, Unsicherheit, Bevölkerungsbewegungen, Misstrauen oder anderen Hindernissen.</a:t>
            </a:r>
          </a:p>
          <a:p>
            <a:endParaRPr/>
          </a:p>
          <a:p>
            <a:r>
              <a:t>Gaza veranschaulicht dies. Als dort im Jahr 2024 inmitten heftiger Konflikte das Poliovirus nachgewiesen wurde, schien es außerordentlich schwierig, die Kinder zu erreichen. Humanitäre Waffenruhen schufen den Raum, in dem Impfteams arbeiten und die Kinder erreichen konnten.</a:t>
            </a:r>
          </a:p>
          <a:p>
            <a:endParaRPr/>
          </a:p>
          <a:p>
            <a:r>
              <a:t>Die Lehre daraus ist nicht, dass jede Situation gleich ist. Sie lautet vielmehr: Wenn der Zugang ermöglicht wird und sich Gemeinschaften und Partner für den Schutz der Kinder zusammenschließen, sind außergewöhnliche Dinge möglich.</a:t>
            </a:r>
          </a:p>
          <a:p>
            <a:endParaRPr/>
          </a:p>
          <a:p>
            <a:r>
              <a:t>Die Mittel sind vorhanden. Ob wir diese Aufgabe zu Ende bringen, hängt von unseren gemeinsamen Entscheidungen und unserem Engagement ab.</a:t>
            </a:r>
          </a:p>
        </p:txBody>
      </p:sp>
      <p:sp>
        <p:nvSpPr>
          <p:cNvPr id="4" name="Slide Number Placeholder 3"/>
          <p:cNvSpPr>
            <a:spLocks noGrp="1"/>
          </p:cNvSpPr>
          <p:nvPr>
            <p:ph type="sldNum" sz="quarter" idx="5"/>
          </p:nvPr>
        </p:nvSpPr>
        <p:spPr/>
        <p:txBody>
          <a:bodyPr/>
          <a:lstStyle/>
          <a:p>
            <a:fld id="{2385B747-18E9-E746-A276-B387773C2AC8}" type="slidenum">
              <a:rPr lang="en-US" smtClean="0"/>
              <a:t>20</a:t>
            </a:fld>
            <a:endParaRPr lang="en-US"/>
          </a:p>
        </p:txBody>
      </p:sp>
    </p:spTree>
    <p:extLst>
      <p:ext uri="{BB962C8B-B14F-4D97-AF65-F5344CB8AC3E}">
        <p14:creationId xmlns:p14="http://schemas.microsoft.com/office/powerpoint/2010/main" val="36922960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i="1" dirty="0"/>
              <a:t>Bedanken Sie sich beim Publikum und eröffnen Sie die Frage-und-Antwort-Runde.</a:t>
            </a:r>
          </a:p>
        </p:txBody>
      </p:sp>
      <p:sp>
        <p:nvSpPr>
          <p:cNvPr id="4" name="Slide Number Placeholder 3"/>
          <p:cNvSpPr>
            <a:spLocks noGrp="1"/>
          </p:cNvSpPr>
          <p:nvPr>
            <p:ph type="sldNum" sz="quarter" idx="5"/>
          </p:nvPr>
        </p:nvSpPr>
        <p:spPr/>
        <p:txBody>
          <a:bodyPr/>
          <a:lstStyle/>
          <a:p>
            <a:fld id="{2385B747-18E9-E746-A276-B387773C2AC8}" type="slidenum">
              <a:rPr lang="en-US" smtClean="0"/>
              <a:t>32</a:t>
            </a:fld>
            <a:endParaRPr lang="en-US"/>
          </a:p>
        </p:txBody>
      </p:sp>
    </p:spTree>
    <p:extLst>
      <p:ext uri="{BB962C8B-B14F-4D97-AF65-F5344CB8AC3E}">
        <p14:creationId xmlns:p14="http://schemas.microsoft.com/office/powerpoint/2010/main" val="1837821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0.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1.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_navy background">
    <p:bg>
      <p:bgPr>
        <a:solidFill>
          <a:srgbClr val="0020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1483D-923E-144D-9141-59E56DC7948D}"/>
              </a:ext>
            </a:extLst>
          </p:cNvPr>
          <p:cNvSpPr>
            <a:spLocks noGrp="1"/>
          </p:cNvSpPr>
          <p:nvPr>
            <p:ph type="ctrTitle"/>
          </p:nvPr>
        </p:nvSpPr>
        <p:spPr>
          <a:xfrm>
            <a:off x="457200" y="685419"/>
            <a:ext cx="5638800" cy="2387600"/>
          </a:xfrm>
        </p:spPr>
        <p:txBody>
          <a:bodyPr anchor="t" anchorCtr="0">
            <a:normAutofit/>
          </a:bodyPr>
          <a:lstStyle>
            <a:lvl1pPr algn="l">
              <a:defRPr sz="4800">
                <a:solidFill>
                  <a:schemeClr val="bg1"/>
                </a:solidFill>
              </a:defRPr>
            </a:lvl1pPr>
          </a:lstStyle>
          <a:p>
            <a:r>
              <a:rPr lang="en-US"/>
              <a:t>Klicken Sie hier, um den Master-Titelstil zu bearbeiten</a:t>
            </a:r>
          </a:p>
        </p:txBody>
      </p:sp>
      <p:sp>
        <p:nvSpPr>
          <p:cNvPr id="3" name="Subtitle 2">
            <a:extLst>
              <a:ext uri="{FF2B5EF4-FFF2-40B4-BE49-F238E27FC236}">
                <a16:creationId xmlns:a16="http://schemas.microsoft.com/office/drawing/2014/main" id="{D49D2BC0-3B2B-2444-BFD2-05B4702116F5}"/>
              </a:ext>
            </a:extLst>
          </p:cNvPr>
          <p:cNvSpPr>
            <a:spLocks noGrp="1"/>
          </p:cNvSpPr>
          <p:nvPr>
            <p:ph type="subTitle" idx="1"/>
          </p:nvPr>
        </p:nvSpPr>
        <p:spPr>
          <a:xfrm>
            <a:off x="457200" y="3200400"/>
            <a:ext cx="56388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Klicken Sie hier, um den Master-Untertitelstil zu bearbeiten</a:t>
            </a:r>
          </a:p>
        </p:txBody>
      </p:sp>
      <p:cxnSp>
        <p:nvCxnSpPr>
          <p:cNvPr id="7" name="Straight Connector 6">
            <a:extLst>
              <a:ext uri="{FF2B5EF4-FFF2-40B4-BE49-F238E27FC236}">
                <a16:creationId xmlns:a16="http://schemas.microsoft.com/office/drawing/2014/main" id="{B0CB99A3-E1BC-0B46-9A11-79A3F59F9B38}"/>
              </a:ext>
              <a:ext uri="{C183D7F6-B498-43B3-948B-1728B52AA6E4}">
                <adec:decorative xmlns:adec="http://schemas.microsoft.com/office/drawing/2017/decorative" val="1"/>
              </a:ext>
            </a:extLst>
          </p:cNvPr>
          <p:cNvCxnSpPr>
            <a:cxnSpLocks/>
          </p:cNvCxnSpPr>
          <p:nvPr userDrawn="1"/>
        </p:nvCxnSpPr>
        <p:spPr>
          <a:xfrm>
            <a:off x="457200" y="457200"/>
            <a:ext cx="11277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World Health Organization logo ">
            <a:extLst>
              <a:ext uri="{FF2B5EF4-FFF2-40B4-BE49-F238E27FC236}">
                <a16:creationId xmlns:a16="http://schemas.microsoft.com/office/drawing/2014/main" id="{522893C7-C83B-014A-8B5D-560C13D7980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7201" y="5852984"/>
            <a:ext cx="2314640" cy="704736"/>
          </a:xfrm>
          <a:prstGeom prst="rect">
            <a:avLst/>
          </a:prstGeom>
        </p:spPr>
      </p:pic>
      <p:sp>
        <p:nvSpPr>
          <p:cNvPr id="4" name="Footer Placeholder 4">
            <a:extLst>
              <a:ext uri="{FF2B5EF4-FFF2-40B4-BE49-F238E27FC236}">
                <a16:creationId xmlns:a16="http://schemas.microsoft.com/office/drawing/2014/main" id="{1C6BBDF4-255F-DE1B-9706-7A7A9307347B}"/>
              </a:ext>
            </a:extLst>
          </p:cNvPr>
          <p:cNvSpPr>
            <a:spLocks noGrp="1"/>
          </p:cNvSpPr>
          <p:nvPr>
            <p:ph type="ftr" sz="quarter" idx="3"/>
          </p:nvPr>
        </p:nvSpPr>
        <p:spPr>
          <a:xfrm>
            <a:off x="6200172" y="6397384"/>
            <a:ext cx="5154592" cy="324091"/>
          </a:xfrm>
          <a:prstGeom prst="rect">
            <a:avLst/>
          </a:prstGeom>
        </p:spPr>
        <p:txBody>
          <a:bodyPr vert="horz" lIns="0" tIns="0" rIns="0" bIns="0" rtlCol="0" anchor="t" anchorCtr="0"/>
          <a:lstStyle>
            <a:lvl1pPr algn="r">
              <a:defRPr sz="900" b="0" i="0">
                <a:solidFill>
                  <a:schemeClr val="tx1">
                    <a:tint val="75000"/>
                  </a:schemeClr>
                </a:solidFill>
                <a:latin typeface="+mn-lt"/>
              </a:defRPr>
            </a:lvl1pPr>
          </a:lstStyle>
          <a:p>
            <a:endParaRPr lang="en-US"/>
          </a:p>
        </p:txBody>
      </p:sp>
      <p:sp>
        <p:nvSpPr>
          <p:cNvPr id="5" name="Slide Number Placeholder 5">
            <a:extLst>
              <a:ext uri="{FF2B5EF4-FFF2-40B4-BE49-F238E27FC236}">
                <a16:creationId xmlns:a16="http://schemas.microsoft.com/office/drawing/2014/main" id="{904E82C0-6E0F-00EB-4712-502CE30A1767}"/>
              </a:ext>
            </a:extLst>
          </p:cNvPr>
          <p:cNvSpPr>
            <a:spLocks noGrp="1"/>
          </p:cNvSpPr>
          <p:nvPr>
            <p:ph type="sldNum" sz="quarter" idx="4"/>
          </p:nvPr>
        </p:nvSpPr>
        <p:spPr>
          <a:xfrm>
            <a:off x="11354764" y="6397384"/>
            <a:ext cx="380035" cy="320675"/>
          </a:xfrm>
          <a:prstGeom prst="rect">
            <a:avLst/>
          </a:prstGeom>
        </p:spPr>
        <p:txBody>
          <a:bodyPr vert="horz" lIns="0" tIns="0" rIns="0" bIns="0" rtlCol="0" anchor="t" anchorCtr="0"/>
          <a:lstStyle>
            <a:lvl1pPr algn="r">
              <a:defRPr sz="900" b="0" i="0">
                <a:solidFill>
                  <a:schemeClr val="tx1">
                    <a:tint val="75000"/>
                  </a:schemeClr>
                </a:solidFill>
                <a:latin typeface="+mn-lt"/>
              </a:defRPr>
            </a:lvl1pPr>
          </a:lstStyle>
          <a:p>
            <a:fld id="{714BF2E0-EE3B-6A4E-9FB9-82DE86E1F02F}" type="slidenum">
              <a:rPr lang="en-US" smtClean="0"/>
              <a:pPr/>
              <a:t>‹Nr.›</a:t>
            </a:fld>
            <a:endParaRPr lang="en-US"/>
          </a:p>
        </p:txBody>
      </p:sp>
      <p:pic>
        <p:nvPicPr>
          <p:cNvPr id="10" name="Picture 9" descr="A black and white logo&#10;&#10;AI-generated content may be incorrect.">
            <a:extLst>
              <a:ext uri="{FF2B5EF4-FFF2-40B4-BE49-F238E27FC236}">
                <a16:creationId xmlns:a16="http://schemas.microsoft.com/office/drawing/2014/main" id="{FA104206-85FB-67F1-E152-0F517B5FA1B1}"/>
              </a:ext>
            </a:extLst>
          </p:cNvPr>
          <p:cNvPicPr/>
          <p:nvPr userDrawn="1"/>
        </p:nvPicPr>
        <p:blipFill>
          <a:blip r:embed="rId3"/>
          <a:stretch>
            <a:fillRect/>
          </a:stretch>
        </p:blipFill>
        <p:spPr>
          <a:xfrm>
            <a:off x="3269273" y="5939011"/>
            <a:ext cx="1691054" cy="532682"/>
          </a:xfrm>
          <a:prstGeom prst="rect">
            <a:avLst/>
          </a:prstGeom>
        </p:spPr>
      </p:pic>
    </p:spTree>
    <p:extLst>
      <p:ext uri="{BB962C8B-B14F-4D97-AF65-F5344CB8AC3E}">
        <p14:creationId xmlns:p14="http://schemas.microsoft.com/office/powerpoint/2010/main" val="1572948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_navy with pattern background">
    <p:bg>
      <p:bgPr>
        <a:solidFill>
          <a:srgbClr val="00205C"/>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AD99E1C-D74E-374D-8800-FB673CA41289}"/>
              </a:ext>
            </a:extLst>
          </p:cNvPr>
          <p:cNvPicPr>
            <a:picLocks noChangeAspect="1"/>
          </p:cNvPicPr>
          <p:nvPr userDrawn="1"/>
        </p:nvPicPr>
        <p:blipFill>
          <a:blip r:embed="rId2">
            <a:alphaModFix amt="52000"/>
          </a:blip>
          <a:stretch>
            <a:fillRect/>
          </a:stretch>
        </p:blipFill>
        <p:spPr>
          <a:xfrm>
            <a:off x="0" y="63736"/>
            <a:ext cx="12192000" cy="6730528"/>
          </a:xfrm>
          <a:prstGeom prst="rect">
            <a:avLst/>
          </a:prstGeom>
          <a:solidFill>
            <a:srgbClr val="00208A">
              <a:alpha val="0"/>
            </a:srgbClr>
          </a:solidFill>
          <a:ln>
            <a:noFill/>
          </a:ln>
        </p:spPr>
      </p:pic>
      <p:sp>
        <p:nvSpPr>
          <p:cNvPr id="2" name="Title 1">
            <a:extLst>
              <a:ext uri="{FF2B5EF4-FFF2-40B4-BE49-F238E27FC236}">
                <a16:creationId xmlns:a16="http://schemas.microsoft.com/office/drawing/2014/main" id="{E541483D-923E-144D-9141-59E56DC7948D}"/>
              </a:ext>
            </a:extLst>
          </p:cNvPr>
          <p:cNvSpPr>
            <a:spLocks noGrp="1"/>
          </p:cNvSpPr>
          <p:nvPr>
            <p:ph type="ctrTitle"/>
          </p:nvPr>
        </p:nvSpPr>
        <p:spPr>
          <a:xfrm>
            <a:off x="457200" y="685419"/>
            <a:ext cx="5638800" cy="2387600"/>
          </a:xfrm>
        </p:spPr>
        <p:txBody>
          <a:bodyPr anchor="t" anchorCtr="0">
            <a:normAutofit/>
          </a:bodyPr>
          <a:lstStyle>
            <a:lvl1pPr algn="l">
              <a:defRPr sz="4800">
                <a:solidFill>
                  <a:schemeClr val="bg1"/>
                </a:solidFill>
              </a:defRPr>
            </a:lvl1pPr>
          </a:lstStyle>
          <a:p>
            <a:r>
              <a:rPr lang="en-US"/>
              <a:t>Klicken Sie hier, um den Stil des Master-Titels zu bearbeiten</a:t>
            </a:r>
          </a:p>
        </p:txBody>
      </p:sp>
      <p:sp>
        <p:nvSpPr>
          <p:cNvPr id="3" name="Subtitle 2">
            <a:extLst>
              <a:ext uri="{FF2B5EF4-FFF2-40B4-BE49-F238E27FC236}">
                <a16:creationId xmlns:a16="http://schemas.microsoft.com/office/drawing/2014/main" id="{D49D2BC0-3B2B-2444-BFD2-05B4702116F5}"/>
              </a:ext>
            </a:extLst>
          </p:cNvPr>
          <p:cNvSpPr>
            <a:spLocks noGrp="1"/>
          </p:cNvSpPr>
          <p:nvPr>
            <p:ph type="subTitle" idx="1"/>
          </p:nvPr>
        </p:nvSpPr>
        <p:spPr>
          <a:xfrm>
            <a:off x="457200" y="3200400"/>
            <a:ext cx="56388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Klicken Sie hier, um den Master-Untertitelstil zu bearbeiten</a:t>
            </a:r>
          </a:p>
        </p:txBody>
      </p:sp>
      <p:pic>
        <p:nvPicPr>
          <p:cNvPr id="9" name="Picture 8" descr="World Health Organization logo ">
            <a:extLst>
              <a:ext uri="{FF2B5EF4-FFF2-40B4-BE49-F238E27FC236}">
                <a16:creationId xmlns:a16="http://schemas.microsoft.com/office/drawing/2014/main" id="{522893C7-C83B-014A-8B5D-560C13D7980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57201" y="5852984"/>
            <a:ext cx="2314640" cy="704736"/>
          </a:xfrm>
          <a:prstGeom prst="rect">
            <a:avLst/>
          </a:prstGeom>
        </p:spPr>
      </p:pic>
      <p:sp>
        <p:nvSpPr>
          <p:cNvPr id="5" name="Slide Number Placeholder 5">
            <a:extLst>
              <a:ext uri="{FF2B5EF4-FFF2-40B4-BE49-F238E27FC236}">
                <a16:creationId xmlns:a16="http://schemas.microsoft.com/office/drawing/2014/main" id="{14706F60-D920-20AC-2ECD-53232044E908}"/>
              </a:ext>
            </a:extLst>
          </p:cNvPr>
          <p:cNvSpPr>
            <a:spLocks noGrp="1"/>
          </p:cNvSpPr>
          <p:nvPr>
            <p:ph type="sldNum" sz="quarter" idx="4"/>
          </p:nvPr>
        </p:nvSpPr>
        <p:spPr>
          <a:xfrm>
            <a:off x="11354764" y="6397384"/>
            <a:ext cx="380035" cy="320675"/>
          </a:xfrm>
          <a:prstGeom prst="rect">
            <a:avLst/>
          </a:prstGeom>
        </p:spPr>
        <p:txBody>
          <a:bodyPr vert="horz" lIns="0" tIns="0" rIns="0" bIns="0" rtlCol="0" anchor="t" anchorCtr="0"/>
          <a:lstStyle>
            <a:lvl1pPr algn="r">
              <a:defRPr sz="900" b="0" i="0">
                <a:solidFill>
                  <a:schemeClr val="tx1">
                    <a:tint val="75000"/>
                  </a:schemeClr>
                </a:solidFill>
                <a:latin typeface="+mn-lt"/>
              </a:defRPr>
            </a:lvl1pPr>
          </a:lstStyle>
          <a:p>
            <a:fld id="{714BF2E0-EE3B-6A4E-9FB9-82DE86E1F02F}" type="slidenum">
              <a:rPr lang="en-US" smtClean="0"/>
              <a:pPr/>
              <a:t>‹Nr.›</a:t>
            </a:fld>
            <a:endParaRPr lang="en-US"/>
          </a:p>
        </p:txBody>
      </p:sp>
      <p:pic>
        <p:nvPicPr>
          <p:cNvPr id="6" name="Picture 5" descr="A black and white logo&#10;&#10;AI-generated content may be incorrect.">
            <a:extLst>
              <a:ext uri="{FF2B5EF4-FFF2-40B4-BE49-F238E27FC236}">
                <a16:creationId xmlns:a16="http://schemas.microsoft.com/office/drawing/2014/main" id="{5116BA2F-582F-9562-FB09-ED099D86BC3B}"/>
              </a:ext>
            </a:extLst>
          </p:cNvPr>
          <p:cNvPicPr>
            <a:picLocks noGrp="1" noRot="1" noChangeAspect="1" noMove="1" noResize="1" noEditPoints="1" noAdjustHandles="1" noChangeArrowheads="1" noChangeShapeType="1" noCrop="1"/>
          </p:cNvPicPr>
          <p:nvPr userDrawn="1"/>
        </p:nvPicPr>
        <p:blipFill>
          <a:blip r:embed="rId4"/>
          <a:stretch>
            <a:fillRect/>
          </a:stretch>
        </p:blipFill>
        <p:spPr>
          <a:xfrm>
            <a:off x="3269273" y="5939011"/>
            <a:ext cx="1691054" cy="532682"/>
          </a:xfrm>
          <a:prstGeom prst="rect">
            <a:avLst/>
          </a:prstGeom>
        </p:spPr>
      </p:pic>
      <p:cxnSp>
        <p:nvCxnSpPr>
          <p:cNvPr id="7" name="Straight Connector 6">
            <a:extLst>
              <a:ext uri="{FF2B5EF4-FFF2-40B4-BE49-F238E27FC236}">
                <a16:creationId xmlns:a16="http://schemas.microsoft.com/office/drawing/2014/main" id="{B0CB99A3-E1BC-0B46-9A11-79A3F59F9B38}"/>
              </a:ext>
              <a:ext uri="{C183D7F6-B498-43B3-948B-1728B52AA6E4}">
                <adec:decorative xmlns:adec="http://schemas.microsoft.com/office/drawing/2017/decorative" val="1"/>
              </a:ext>
            </a:extLst>
          </p:cNvPr>
          <p:cNvCxnSpPr>
            <a:cxnSpLocks/>
          </p:cNvCxnSpPr>
          <p:nvPr userDrawn="1"/>
        </p:nvCxnSpPr>
        <p:spPr>
          <a:xfrm>
            <a:off x="457200" y="457200"/>
            <a:ext cx="11277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455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le Slide_navy with pattern background">
    <p:bg>
      <p:bgPr>
        <a:solidFill>
          <a:srgbClr val="00205C"/>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AD99E1C-D74E-374D-8800-FB673CA41289}"/>
              </a:ext>
            </a:extLst>
          </p:cNvPr>
          <p:cNvPicPr>
            <a:picLocks noChangeAspect="1"/>
          </p:cNvPicPr>
          <p:nvPr userDrawn="1"/>
        </p:nvPicPr>
        <p:blipFill>
          <a:blip r:embed="rId2">
            <a:alphaModFix amt="52000"/>
          </a:blip>
          <a:stretch>
            <a:fillRect/>
          </a:stretch>
        </p:blipFill>
        <p:spPr>
          <a:xfrm>
            <a:off x="0" y="63736"/>
            <a:ext cx="12192000" cy="6730528"/>
          </a:xfrm>
          <a:prstGeom prst="rect">
            <a:avLst/>
          </a:prstGeom>
          <a:solidFill>
            <a:srgbClr val="00208A">
              <a:alpha val="0"/>
            </a:srgbClr>
          </a:solidFill>
          <a:ln>
            <a:noFill/>
          </a:ln>
        </p:spPr>
      </p:pic>
      <p:sp>
        <p:nvSpPr>
          <p:cNvPr id="2" name="Title 1">
            <a:extLst>
              <a:ext uri="{FF2B5EF4-FFF2-40B4-BE49-F238E27FC236}">
                <a16:creationId xmlns:a16="http://schemas.microsoft.com/office/drawing/2014/main" id="{E541483D-923E-144D-9141-59E56DC7948D}"/>
              </a:ext>
            </a:extLst>
          </p:cNvPr>
          <p:cNvSpPr>
            <a:spLocks noGrp="1"/>
          </p:cNvSpPr>
          <p:nvPr>
            <p:ph type="ctrTitle"/>
          </p:nvPr>
        </p:nvSpPr>
        <p:spPr>
          <a:xfrm>
            <a:off x="457200" y="685419"/>
            <a:ext cx="5638800" cy="2387600"/>
          </a:xfrm>
        </p:spPr>
        <p:txBody>
          <a:bodyPr anchor="t" anchorCtr="0">
            <a:normAutofit/>
          </a:bodyPr>
          <a:lstStyle>
            <a:lvl1pPr algn="l">
              <a:defRPr sz="4800">
                <a:solidFill>
                  <a:schemeClr val="bg1"/>
                </a:solidFill>
              </a:defRPr>
            </a:lvl1pPr>
          </a:lstStyle>
          <a:p>
            <a:r>
              <a:rPr lang="en-US"/>
              <a:t>Klicken Sie hier, um den Stil des Master-Titels zu bearbeiten</a:t>
            </a:r>
          </a:p>
        </p:txBody>
      </p:sp>
      <p:sp>
        <p:nvSpPr>
          <p:cNvPr id="3" name="Subtitle 2">
            <a:extLst>
              <a:ext uri="{FF2B5EF4-FFF2-40B4-BE49-F238E27FC236}">
                <a16:creationId xmlns:a16="http://schemas.microsoft.com/office/drawing/2014/main" id="{D49D2BC0-3B2B-2444-BFD2-05B4702116F5}"/>
              </a:ext>
            </a:extLst>
          </p:cNvPr>
          <p:cNvSpPr>
            <a:spLocks noGrp="1"/>
          </p:cNvSpPr>
          <p:nvPr>
            <p:ph type="subTitle" idx="1"/>
          </p:nvPr>
        </p:nvSpPr>
        <p:spPr>
          <a:xfrm>
            <a:off x="457200" y="3200400"/>
            <a:ext cx="56388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Klicken Sie hier, um den Master-Untertitelstil zu bearbeiten</a:t>
            </a:r>
          </a:p>
        </p:txBody>
      </p:sp>
      <p:pic>
        <p:nvPicPr>
          <p:cNvPr id="9" name="Picture 8" descr="World Health Organization logo ">
            <a:extLst>
              <a:ext uri="{FF2B5EF4-FFF2-40B4-BE49-F238E27FC236}">
                <a16:creationId xmlns:a16="http://schemas.microsoft.com/office/drawing/2014/main" id="{522893C7-C83B-014A-8B5D-560C13D7980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57201" y="5852984"/>
            <a:ext cx="2314640" cy="704736"/>
          </a:xfrm>
          <a:prstGeom prst="rect">
            <a:avLst/>
          </a:prstGeom>
        </p:spPr>
      </p:pic>
      <p:sp>
        <p:nvSpPr>
          <p:cNvPr id="5" name="Slide Number Placeholder 5">
            <a:extLst>
              <a:ext uri="{FF2B5EF4-FFF2-40B4-BE49-F238E27FC236}">
                <a16:creationId xmlns:a16="http://schemas.microsoft.com/office/drawing/2014/main" id="{14706F60-D920-20AC-2ECD-53232044E908}"/>
              </a:ext>
            </a:extLst>
          </p:cNvPr>
          <p:cNvSpPr>
            <a:spLocks noGrp="1"/>
          </p:cNvSpPr>
          <p:nvPr>
            <p:ph type="sldNum" sz="quarter" idx="4"/>
          </p:nvPr>
        </p:nvSpPr>
        <p:spPr>
          <a:xfrm>
            <a:off x="11354764" y="6397384"/>
            <a:ext cx="380035" cy="320675"/>
          </a:xfrm>
          <a:prstGeom prst="rect">
            <a:avLst/>
          </a:prstGeom>
        </p:spPr>
        <p:txBody>
          <a:bodyPr vert="horz" lIns="0" tIns="0" rIns="0" bIns="0" rtlCol="0" anchor="t" anchorCtr="0"/>
          <a:lstStyle>
            <a:lvl1pPr algn="r">
              <a:defRPr sz="900" b="0" i="0">
                <a:solidFill>
                  <a:schemeClr val="tx1">
                    <a:tint val="75000"/>
                  </a:schemeClr>
                </a:solidFill>
                <a:latin typeface="+mn-lt"/>
              </a:defRPr>
            </a:lvl1pPr>
          </a:lstStyle>
          <a:p>
            <a:fld id="{714BF2E0-EE3B-6A4E-9FB9-82DE86E1F02F}" type="slidenum">
              <a:rPr lang="en-US" smtClean="0"/>
              <a:pPr/>
              <a:t>‹Nr.›</a:t>
            </a:fld>
            <a:endParaRPr lang="en-US"/>
          </a:p>
        </p:txBody>
      </p:sp>
      <p:pic>
        <p:nvPicPr>
          <p:cNvPr id="6" name="Picture 5" descr="A black and white logo&#10;&#10;AI-generated content may be incorrect.">
            <a:extLst>
              <a:ext uri="{FF2B5EF4-FFF2-40B4-BE49-F238E27FC236}">
                <a16:creationId xmlns:a16="http://schemas.microsoft.com/office/drawing/2014/main" id="{5116BA2F-582F-9562-FB09-ED099D86BC3B}"/>
              </a:ext>
            </a:extLst>
          </p:cNvPr>
          <p:cNvPicPr>
            <a:picLocks noGrp="1" noRot="1" noChangeAspect="1" noMove="1" noResize="1" noEditPoints="1" noAdjustHandles="1" noChangeArrowheads="1" noChangeShapeType="1" noCrop="1"/>
          </p:cNvPicPr>
          <p:nvPr userDrawn="1"/>
        </p:nvPicPr>
        <p:blipFill>
          <a:blip r:embed="rId4"/>
          <a:stretch>
            <a:fillRect/>
          </a:stretch>
        </p:blipFill>
        <p:spPr>
          <a:xfrm>
            <a:off x="3269273" y="5939011"/>
            <a:ext cx="1691054" cy="532682"/>
          </a:xfrm>
          <a:prstGeom prst="rect">
            <a:avLst/>
          </a:prstGeom>
        </p:spPr>
      </p:pic>
    </p:spTree>
    <p:extLst>
      <p:ext uri="{BB962C8B-B14F-4D97-AF65-F5344CB8AC3E}">
        <p14:creationId xmlns:p14="http://schemas.microsoft.com/office/powerpoint/2010/main" val="1593471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6AF90-9181-DE55-9FA5-DDD16AE72438}"/>
              </a:ext>
            </a:extLst>
          </p:cNvPr>
          <p:cNvSpPr>
            <a:spLocks noGrp="1"/>
          </p:cNvSpPr>
          <p:nvPr>
            <p:ph type="title"/>
          </p:nvPr>
        </p:nvSpPr>
        <p:spPr/>
        <p:txBody>
          <a:bodyPr/>
          <a:lstStyle/>
          <a:p>
            <a:r>
              <a:rPr lang="en-US"/>
              <a:t>Klicken Sie hier, um den Master-Titelstil zu bearbeiten</a:t>
            </a:r>
          </a:p>
        </p:txBody>
      </p:sp>
      <p:sp>
        <p:nvSpPr>
          <p:cNvPr id="3" name="Slide Number Placeholder 2">
            <a:extLst>
              <a:ext uri="{FF2B5EF4-FFF2-40B4-BE49-F238E27FC236}">
                <a16:creationId xmlns:a16="http://schemas.microsoft.com/office/drawing/2014/main" id="{66D0DB5C-6BF1-4E0D-B05D-956F0AF691B8}"/>
              </a:ext>
            </a:extLst>
          </p:cNvPr>
          <p:cNvSpPr>
            <a:spLocks noGrp="1"/>
          </p:cNvSpPr>
          <p:nvPr>
            <p:ph type="sldNum" sz="quarter" idx="10"/>
          </p:nvPr>
        </p:nvSpPr>
        <p:spPr/>
        <p:txBody>
          <a:bodyPr/>
          <a:lstStyle/>
          <a:p>
            <a:fld id="{714BF2E0-EE3B-6A4E-9FB9-82DE86E1F02F}" type="slidenum">
              <a:rPr lang="en-US" smtClean="0"/>
              <a:pPr/>
              <a:t>‹Nr.›</a:t>
            </a:fld>
            <a:endParaRPr lang="en-US"/>
          </a:p>
        </p:txBody>
      </p:sp>
      <p:sp>
        <p:nvSpPr>
          <p:cNvPr id="4" name="Footer Placeholder 3">
            <a:extLst>
              <a:ext uri="{FF2B5EF4-FFF2-40B4-BE49-F238E27FC236}">
                <a16:creationId xmlns:a16="http://schemas.microsoft.com/office/drawing/2014/main" id="{79FCB236-7BAC-44D1-2945-5DFA50C4F14D}"/>
              </a:ext>
            </a:extLst>
          </p:cNvPr>
          <p:cNvSpPr>
            <a:spLocks noGrp="1"/>
          </p:cNvSpPr>
          <p:nvPr>
            <p:ph type="ftr" sz="quarter" idx="11"/>
          </p:nvPr>
        </p:nvSpPr>
        <p:spPr/>
        <p:txBody>
          <a:bodyPr/>
          <a:lstStyle/>
          <a:p>
            <a:endParaRPr lang="en-US"/>
          </a:p>
        </p:txBody>
      </p:sp>
      <p:pic>
        <p:nvPicPr>
          <p:cNvPr id="5" name="Picture 4" descr="World Health Organization logo ">
            <a:extLst>
              <a:ext uri="{FF2B5EF4-FFF2-40B4-BE49-F238E27FC236}">
                <a16:creationId xmlns:a16="http://schemas.microsoft.com/office/drawing/2014/main" id="{B3499086-D9DD-1F95-24F7-48CA5C324B6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7202" y="5852984"/>
            <a:ext cx="2314637" cy="704735"/>
          </a:xfrm>
          <a:prstGeom prst="rect">
            <a:avLst/>
          </a:prstGeom>
        </p:spPr>
      </p:pic>
      <p:pic>
        <p:nvPicPr>
          <p:cNvPr id="6" name="Picture 5" descr="A black and white logo&#10;&#10;AI-generated content may be incorrect.">
            <a:extLst>
              <a:ext uri="{FF2B5EF4-FFF2-40B4-BE49-F238E27FC236}">
                <a16:creationId xmlns:a16="http://schemas.microsoft.com/office/drawing/2014/main" id="{91E86614-2A50-A2D9-2D75-EA75DA2F3B61}"/>
              </a:ext>
            </a:extLst>
          </p:cNvPr>
          <p:cNvPicPr/>
          <p:nvPr userDrawn="1"/>
        </p:nvPicPr>
        <p:blipFill>
          <a:blip r:embed="rId3"/>
          <a:stretch>
            <a:fillRect/>
          </a:stretch>
        </p:blipFill>
        <p:spPr>
          <a:xfrm>
            <a:off x="3269273" y="5939011"/>
            <a:ext cx="1691054" cy="532682"/>
          </a:xfrm>
          <a:prstGeom prst="rect">
            <a:avLst/>
          </a:prstGeom>
        </p:spPr>
      </p:pic>
    </p:spTree>
    <p:extLst>
      <p:ext uri="{BB962C8B-B14F-4D97-AF65-F5344CB8AC3E}">
        <p14:creationId xmlns:p14="http://schemas.microsoft.com/office/powerpoint/2010/main" val="3319888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_navy + blue logo">
    <p:bg>
      <p:bgPr>
        <a:solidFill>
          <a:srgbClr val="0020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1483D-923E-144D-9141-59E56DC7948D}"/>
              </a:ext>
            </a:extLst>
          </p:cNvPr>
          <p:cNvSpPr>
            <a:spLocks noGrp="1"/>
          </p:cNvSpPr>
          <p:nvPr>
            <p:ph type="ctrTitle"/>
          </p:nvPr>
        </p:nvSpPr>
        <p:spPr>
          <a:xfrm>
            <a:off x="457200" y="685419"/>
            <a:ext cx="5638800" cy="2387600"/>
          </a:xfrm>
        </p:spPr>
        <p:txBody>
          <a:bodyPr anchor="t" anchorCtr="0">
            <a:normAutofit/>
          </a:bodyPr>
          <a:lstStyle>
            <a:lvl1pPr algn="l">
              <a:defRPr sz="4800">
                <a:solidFill>
                  <a:schemeClr val="bg1"/>
                </a:solidFill>
              </a:defRPr>
            </a:lvl1pPr>
          </a:lstStyle>
          <a:p>
            <a:r>
              <a:rPr lang="en-US"/>
              <a:t>Klicken Sie hier, um den Stil des Master-Titels zu bearbeiten</a:t>
            </a:r>
          </a:p>
        </p:txBody>
      </p:sp>
      <p:sp>
        <p:nvSpPr>
          <p:cNvPr id="3" name="Subtitle 2">
            <a:extLst>
              <a:ext uri="{FF2B5EF4-FFF2-40B4-BE49-F238E27FC236}">
                <a16:creationId xmlns:a16="http://schemas.microsoft.com/office/drawing/2014/main" id="{D49D2BC0-3B2B-2444-BFD2-05B4702116F5}"/>
              </a:ext>
            </a:extLst>
          </p:cNvPr>
          <p:cNvSpPr>
            <a:spLocks noGrp="1"/>
          </p:cNvSpPr>
          <p:nvPr>
            <p:ph type="subTitle" idx="1"/>
          </p:nvPr>
        </p:nvSpPr>
        <p:spPr>
          <a:xfrm>
            <a:off x="457200" y="3200400"/>
            <a:ext cx="56388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Klicken Sie hier, um den Master-Untertitelstil zu bearbeiten</a:t>
            </a:r>
          </a:p>
        </p:txBody>
      </p:sp>
      <p:cxnSp>
        <p:nvCxnSpPr>
          <p:cNvPr id="7" name="Straight Connector 6">
            <a:extLst>
              <a:ext uri="{FF2B5EF4-FFF2-40B4-BE49-F238E27FC236}">
                <a16:creationId xmlns:a16="http://schemas.microsoft.com/office/drawing/2014/main" id="{B0CB99A3-E1BC-0B46-9A11-79A3F59F9B38}"/>
              </a:ext>
              <a:ext uri="{C183D7F6-B498-43B3-948B-1728B52AA6E4}">
                <adec:decorative xmlns:adec="http://schemas.microsoft.com/office/drawing/2017/decorative" val="1"/>
              </a:ext>
            </a:extLst>
          </p:cNvPr>
          <p:cNvCxnSpPr>
            <a:cxnSpLocks/>
          </p:cNvCxnSpPr>
          <p:nvPr userDrawn="1"/>
        </p:nvCxnSpPr>
        <p:spPr>
          <a:xfrm>
            <a:off x="457200" y="457200"/>
            <a:ext cx="11277600" cy="0"/>
          </a:xfrm>
          <a:prstGeom prst="line">
            <a:avLst/>
          </a:prstGeom>
          <a:ln w="19050">
            <a:solidFill>
              <a:srgbClr val="009ADE"/>
            </a:solidFill>
          </a:ln>
        </p:spPr>
        <p:style>
          <a:lnRef idx="1">
            <a:schemeClr val="accent1"/>
          </a:lnRef>
          <a:fillRef idx="0">
            <a:schemeClr val="accent1"/>
          </a:fillRef>
          <a:effectRef idx="0">
            <a:schemeClr val="accent1"/>
          </a:effectRef>
          <a:fontRef idx="minor">
            <a:schemeClr val="tx1"/>
          </a:fontRef>
        </p:style>
      </p:cxnSp>
      <p:pic>
        <p:nvPicPr>
          <p:cNvPr id="9" name="Picture 8" descr="World Health Organization logo ">
            <a:extLst>
              <a:ext uri="{FF2B5EF4-FFF2-40B4-BE49-F238E27FC236}">
                <a16:creationId xmlns:a16="http://schemas.microsoft.com/office/drawing/2014/main" id="{522893C7-C83B-014A-8B5D-560C13D7980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7202" y="5852984"/>
            <a:ext cx="2314637" cy="704735"/>
          </a:xfrm>
          <a:prstGeom prst="rect">
            <a:avLst/>
          </a:prstGeom>
        </p:spPr>
      </p:pic>
      <p:sp>
        <p:nvSpPr>
          <p:cNvPr id="4" name="Slide Number Placeholder 5">
            <a:extLst>
              <a:ext uri="{FF2B5EF4-FFF2-40B4-BE49-F238E27FC236}">
                <a16:creationId xmlns:a16="http://schemas.microsoft.com/office/drawing/2014/main" id="{39CC8919-662B-B3FF-7C3F-B7449EFD5256}"/>
              </a:ext>
            </a:extLst>
          </p:cNvPr>
          <p:cNvSpPr>
            <a:spLocks noGrp="1"/>
          </p:cNvSpPr>
          <p:nvPr>
            <p:ph type="sldNum" sz="quarter" idx="4"/>
          </p:nvPr>
        </p:nvSpPr>
        <p:spPr>
          <a:xfrm>
            <a:off x="11354764" y="6397384"/>
            <a:ext cx="380035" cy="320675"/>
          </a:xfrm>
          <a:prstGeom prst="rect">
            <a:avLst/>
          </a:prstGeom>
        </p:spPr>
        <p:txBody>
          <a:bodyPr vert="horz" lIns="0" tIns="0" rIns="0" bIns="0" rtlCol="0" anchor="t" anchorCtr="0"/>
          <a:lstStyle>
            <a:lvl1pPr algn="r">
              <a:defRPr sz="900" b="0" i="0">
                <a:solidFill>
                  <a:schemeClr val="tx1">
                    <a:tint val="75000"/>
                  </a:schemeClr>
                </a:solidFill>
                <a:latin typeface="+mn-lt"/>
              </a:defRPr>
            </a:lvl1pPr>
          </a:lstStyle>
          <a:p>
            <a:fld id="{714BF2E0-EE3B-6A4E-9FB9-82DE86E1F02F}" type="slidenum">
              <a:rPr lang="en-US" smtClean="0"/>
              <a:pPr/>
              <a:t>‹Nr.›</a:t>
            </a:fld>
            <a:endParaRPr lang="en-US"/>
          </a:p>
        </p:txBody>
      </p:sp>
      <p:pic>
        <p:nvPicPr>
          <p:cNvPr id="10" name="Picture 9" descr="A black and white logo&#10;&#10;AI-generated content may be incorrect.">
            <a:extLst>
              <a:ext uri="{FF2B5EF4-FFF2-40B4-BE49-F238E27FC236}">
                <a16:creationId xmlns:a16="http://schemas.microsoft.com/office/drawing/2014/main" id="{2692F4A0-4841-6283-AE54-67B39DCEA1BA}"/>
              </a:ext>
            </a:extLst>
          </p:cNvPr>
          <p:cNvPicPr/>
          <p:nvPr userDrawn="1"/>
        </p:nvPicPr>
        <p:blipFill>
          <a:blip r:embed="rId3"/>
          <a:stretch>
            <a:fillRect/>
          </a:stretch>
        </p:blipFill>
        <p:spPr>
          <a:xfrm>
            <a:off x="3269273" y="5939011"/>
            <a:ext cx="1691054" cy="532682"/>
          </a:xfrm>
          <a:prstGeom prst="rect">
            <a:avLst/>
          </a:prstGeom>
        </p:spPr>
      </p:pic>
    </p:spTree>
    <p:extLst>
      <p:ext uri="{BB962C8B-B14F-4D97-AF65-F5344CB8AC3E}">
        <p14:creationId xmlns:p14="http://schemas.microsoft.com/office/powerpoint/2010/main" val="3474559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_light blue backgroun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0C07BE4-5AF9-FF47-B682-ABA70C1652CA}"/>
              </a:ext>
            </a:extLst>
          </p:cNvPr>
          <p:cNvSpPr/>
          <p:nvPr userDrawn="1"/>
        </p:nvSpPr>
        <p:spPr>
          <a:xfrm>
            <a:off x="0" y="0"/>
            <a:ext cx="12192000" cy="5347504"/>
          </a:xfrm>
          <a:prstGeom prst="rect">
            <a:avLst/>
          </a:prstGeom>
          <a:solidFill>
            <a:srgbClr val="DDEF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41483D-923E-144D-9141-59E56DC7948D}"/>
              </a:ext>
            </a:extLst>
          </p:cNvPr>
          <p:cNvSpPr>
            <a:spLocks noGrp="1"/>
          </p:cNvSpPr>
          <p:nvPr>
            <p:ph type="ctrTitle"/>
          </p:nvPr>
        </p:nvSpPr>
        <p:spPr>
          <a:xfrm>
            <a:off x="457200" y="685419"/>
            <a:ext cx="5638800" cy="2387600"/>
          </a:xfrm>
        </p:spPr>
        <p:txBody>
          <a:bodyPr anchor="t" anchorCtr="0">
            <a:normAutofit/>
          </a:bodyPr>
          <a:lstStyle>
            <a:lvl1pPr algn="l">
              <a:defRPr sz="4800">
                <a:solidFill>
                  <a:srgbClr val="00205C"/>
                </a:solidFill>
              </a:defRPr>
            </a:lvl1pPr>
          </a:lstStyle>
          <a:p>
            <a:r>
              <a:rPr lang="en-US"/>
              <a:t>Klicken Sie hier, um den Stil des Master-Titels zu bearbeiten</a:t>
            </a:r>
          </a:p>
        </p:txBody>
      </p:sp>
      <p:sp>
        <p:nvSpPr>
          <p:cNvPr id="3" name="Subtitle 2">
            <a:extLst>
              <a:ext uri="{FF2B5EF4-FFF2-40B4-BE49-F238E27FC236}">
                <a16:creationId xmlns:a16="http://schemas.microsoft.com/office/drawing/2014/main" id="{D49D2BC0-3B2B-2444-BFD2-05B4702116F5}"/>
              </a:ext>
            </a:extLst>
          </p:cNvPr>
          <p:cNvSpPr>
            <a:spLocks noGrp="1"/>
          </p:cNvSpPr>
          <p:nvPr>
            <p:ph type="subTitle" idx="1"/>
          </p:nvPr>
        </p:nvSpPr>
        <p:spPr>
          <a:xfrm>
            <a:off x="457200" y="3200400"/>
            <a:ext cx="5638800" cy="1655762"/>
          </a:xfrm>
        </p:spPr>
        <p:txBody>
          <a:bodyPr/>
          <a:lstStyle>
            <a:lvl1pPr marL="0" indent="0" algn="l">
              <a:buNone/>
              <a:defRPr sz="2400">
                <a:solidFill>
                  <a:srgbClr val="00205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Klicken Sie hier, um den Master-Untertitelstil zu bearbeiten</a:t>
            </a:r>
          </a:p>
        </p:txBody>
      </p:sp>
      <p:cxnSp>
        <p:nvCxnSpPr>
          <p:cNvPr id="7" name="Straight Connector 6">
            <a:extLst>
              <a:ext uri="{FF2B5EF4-FFF2-40B4-BE49-F238E27FC236}">
                <a16:creationId xmlns:a16="http://schemas.microsoft.com/office/drawing/2014/main" id="{B0CB99A3-E1BC-0B46-9A11-79A3F59F9B38}"/>
              </a:ext>
              <a:ext uri="{C183D7F6-B498-43B3-948B-1728B52AA6E4}">
                <adec:decorative xmlns:adec="http://schemas.microsoft.com/office/drawing/2017/decorative" val="1"/>
              </a:ext>
            </a:extLst>
          </p:cNvPr>
          <p:cNvCxnSpPr>
            <a:cxnSpLocks/>
          </p:cNvCxnSpPr>
          <p:nvPr userDrawn="1"/>
        </p:nvCxnSpPr>
        <p:spPr>
          <a:xfrm>
            <a:off x="457200" y="457200"/>
            <a:ext cx="11277600"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10" name="Picture 9" descr="World Health Organization logo ">
            <a:extLst>
              <a:ext uri="{FF2B5EF4-FFF2-40B4-BE49-F238E27FC236}">
                <a16:creationId xmlns:a16="http://schemas.microsoft.com/office/drawing/2014/main" id="{807A3732-E7A9-B344-8DAE-D56547DA56A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7202" y="5852984"/>
            <a:ext cx="2314637" cy="704736"/>
          </a:xfrm>
          <a:prstGeom prst="rect">
            <a:avLst/>
          </a:prstGeom>
        </p:spPr>
      </p:pic>
      <p:sp>
        <p:nvSpPr>
          <p:cNvPr id="5" name="Slide Number Placeholder 5">
            <a:extLst>
              <a:ext uri="{FF2B5EF4-FFF2-40B4-BE49-F238E27FC236}">
                <a16:creationId xmlns:a16="http://schemas.microsoft.com/office/drawing/2014/main" id="{8F093C36-97F6-C926-9CB5-87B624BAF550}"/>
              </a:ext>
            </a:extLst>
          </p:cNvPr>
          <p:cNvSpPr>
            <a:spLocks noGrp="1"/>
          </p:cNvSpPr>
          <p:nvPr>
            <p:ph type="sldNum" sz="quarter" idx="4"/>
          </p:nvPr>
        </p:nvSpPr>
        <p:spPr>
          <a:xfrm>
            <a:off x="11354764" y="6397384"/>
            <a:ext cx="380035" cy="320675"/>
          </a:xfrm>
          <a:prstGeom prst="rect">
            <a:avLst/>
          </a:prstGeom>
        </p:spPr>
        <p:txBody>
          <a:bodyPr vert="horz" lIns="0" tIns="0" rIns="0" bIns="0" rtlCol="0" anchor="t" anchorCtr="0"/>
          <a:lstStyle>
            <a:lvl1pPr algn="r">
              <a:defRPr sz="900" b="0" i="0">
                <a:solidFill>
                  <a:schemeClr val="tx1">
                    <a:tint val="75000"/>
                  </a:schemeClr>
                </a:solidFill>
                <a:latin typeface="+mn-lt"/>
              </a:defRPr>
            </a:lvl1pPr>
          </a:lstStyle>
          <a:p>
            <a:fld id="{714BF2E0-EE3B-6A4E-9FB9-82DE86E1F02F}" type="slidenum">
              <a:rPr lang="en-US" smtClean="0"/>
              <a:pPr/>
              <a:t>‹Nr.›</a:t>
            </a:fld>
            <a:endParaRPr lang="en-US"/>
          </a:p>
        </p:txBody>
      </p:sp>
      <p:pic>
        <p:nvPicPr>
          <p:cNvPr id="9" name="Picture 8" descr="A blue and orange text&#10;&#10;AI-generated content may be incorrect.">
            <a:extLst>
              <a:ext uri="{FF2B5EF4-FFF2-40B4-BE49-F238E27FC236}">
                <a16:creationId xmlns:a16="http://schemas.microsoft.com/office/drawing/2014/main" id="{27D5500E-D838-C041-8A38-353B3E0D9F6C}"/>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3276600" y="5930568"/>
            <a:ext cx="1744663" cy="549568"/>
          </a:xfrm>
          <a:prstGeom prst="rect">
            <a:avLst/>
          </a:prstGeom>
        </p:spPr>
      </p:pic>
    </p:spTree>
    <p:extLst>
      <p:ext uri="{BB962C8B-B14F-4D97-AF65-F5344CB8AC3E}">
        <p14:creationId xmlns:p14="http://schemas.microsoft.com/office/powerpoint/2010/main" val="1687929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_navy+blue">
    <p:bg>
      <p:bgPr>
        <a:solidFill>
          <a:srgbClr val="0020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57200" y="685801"/>
            <a:ext cx="5638800" cy="2743200"/>
          </a:xfrm>
        </p:spPr>
        <p:txBody>
          <a:bodyPr anchor="t" anchorCtr="0">
            <a:normAutofit/>
          </a:bodyPr>
          <a:lstStyle>
            <a:lvl1pPr>
              <a:defRPr sz="4200">
                <a:solidFill>
                  <a:srgbClr val="009ADE"/>
                </a:solidFill>
              </a:defRPr>
            </a:lvl1pPr>
          </a:lstStyle>
          <a:p>
            <a:r>
              <a:rPr lang="en-US"/>
              <a:t>Klicken Sie hier, um den Stil des Master-Titels zu bearbeiten</a:t>
            </a:r>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a:xfrm>
            <a:off x="6200172" y="6397384"/>
            <a:ext cx="5154592" cy="324091"/>
          </a:xfrm>
          <a:prstGeom prst="rect">
            <a:avLst/>
          </a:prstGeom>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‹Nr.›</a:t>
            </a:fld>
            <a:endParaRPr lang="en-US"/>
          </a:p>
        </p:txBody>
      </p:sp>
      <p:cxnSp>
        <p:nvCxnSpPr>
          <p:cNvPr id="8" name="Straight Connector 7">
            <a:extLst>
              <a:ext uri="{FF2B5EF4-FFF2-40B4-BE49-F238E27FC236}">
                <a16:creationId xmlns:a16="http://schemas.microsoft.com/office/drawing/2014/main" id="{7D44C24D-3004-F049-AA07-7BC498D28F53}"/>
              </a:ext>
              <a:ext uri="{C183D7F6-B498-43B3-948B-1728B52AA6E4}">
                <adec:decorative xmlns:adec="http://schemas.microsoft.com/office/drawing/2017/decorative" val="1"/>
              </a:ext>
            </a:extLst>
          </p:cNvPr>
          <p:cNvCxnSpPr>
            <a:cxnSpLocks/>
          </p:cNvCxnSpPr>
          <p:nvPr userDrawn="1"/>
        </p:nvCxnSpPr>
        <p:spPr>
          <a:xfrm>
            <a:off x="457200" y="457200"/>
            <a:ext cx="11277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World Health Organization logo ">
            <a:extLst>
              <a:ext uri="{FF2B5EF4-FFF2-40B4-BE49-F238E27FC236}">
                <a16:creationId xmlns:a16="http://schemas.microsoft.com/office/drawing/2014/main" id="{41AFBD7E-873F-FC49-A840-08A744808DF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7202" y="5852984"/>
            <a:ext cx="2314637" cy="704735"/>
          </a:xfrm>
          <a:prstGeom prst="rect">
            <a:avLst/>
          </a:prstGeom>
        </p:spPr>
      </p:pic>
      <p:pic>
        <p:nvPicPr>
          <p:cNvPr id="10" name="Picture 9" descr="A black and white logo&#10;&#10;AI-generated content may be incorrect.">
            <a:extLst>
              <a:ext uri="{FF2B5EF4-FFF2-40B4-BE49-F238E27FC236}">
                <a16:creationId xmlns:a16="http://schemas.microsoft.com/office/drawing/2014/main" id="{616D75AB-74E5-5288-695F-66994A09A023}"/>
              </a:ext>
            </a:extLst>
          </p:cNvPr>
          <p:cNvPicPr/>
          <p:nvPr userDrawn="1"/>
        </p:nvPicPr>
        <p:blipFill>
          <a:blip r:embed="rId3"/>
          <a:stretch>
            <a:fillRect/>
          </a:stretch>
        </p:blipFill>
        <p:spPr>
          <a:xfrm>
            <a:off x="3269273" y="5939011"/>
            <a:ext cx="1691054" cy="532682"/>
          </a:xfrm>
          <a:prstGeom prst="rect">
            <a:avLst/>
          </a:prstGeom>
        </p:spPr>
      </p:pic>
    </p:spTree>
    <p:extLst>
      <p:ext uri="{BB962C8B-B14F-4D97-AF65-F5344CB8AC3E}">
        <p14:creationId xmlns:p14="http://schemas.microsoft.com/office/powerpoint/2010/main" val="2844920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_navy">
    <p:bg>
      <p:bgPr>
        <a:solidFill>
          <a:srgbClr val="0020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57200" y="685801"/>
            <a:ext cx="5638800" cy="2743200"/>
          </a:xfrm>
        </p:spPr>
        <p:txBody>
          <a:bodyPr anchor="t" anchorCtr="0">
            <a:normAutofit/>
          </a:bodyPr>
          <a:lstStyle>
            <a:lvl1pPr>
              <a:defRPr sz="4200">
                <a:solidFill>
                  <a:schemeClr val="bg1"/>
                </a:solidFill>
              </a:defRPr>
            </a:lvl1pPr>
          </a:lstStyle>
          <a:p>
            <a:r>
              <a:rPr lang="en-US"/>
              <a:t>Klicken Sie hier, um den Stil des Master-Titels zu bearbeiten</a:t>
            </a:r>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a:xfrm>
            <a:off x="6200172" y="6397384"/>
            <a:ext cx="5154592" cy="324091"/>
          </a:xfrm>
          <a:prstGeom prst="rect">
            <a:avLst/>
          </a:prstGeom>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‹Nr.›</a:t>
            </a:fld>
            <a:endParaRPr lang="en-US"/>
          </a:p>
        </p:txBody>
      </p:sp>
      <p:cxnSp>
        <p:nvCxnSpPr>
          <p:cNvPr id="8" name="Straight Connector 7">
            <a:extLst>
              <a:ext uri="{FF2B5EF4-FFF2-40B4-BE49-F238E27FC236}">
                <a16:creationId xmlns:a16="http://schemas.microsoft.com/office/drawing/2014/main" id="{7D44C24D-3004-F049-AA07-7BC498D28F53}"/>
              </a:ext>
              <a:ext uri="{C183D7F6-B498-43B3-948B-1728B52AA6E4}">
                <adec:decorative xmlns:adec="http://schemas.microsoft.com/office/drawing/2017/decorative" val="1"/>
              </a:ext>
            </a:extLst>
          </p:cNvPr>
          <p:cNvCxnSpPr>
            <a:cxnSpLocks/>
          </p:cNvCxnSpPr>
          <p:nvPr userDrawn="1"/>
        </p:nvCxnSpPr>
        <p:spPr>
          <a:xfrm>
            <a:off x="457200" y="457200"/>
            <a:ext cx="11277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World Health Organization logo ">
            <a:extLst>
              <a:ext uri="{FF2B5EF4-FFF2-40B4-BE49-F238E27FC236}">
                <a16:creationId xmlns:a16="http://schemas.microsoft.com/office/drawing/2014/main" id="{DF07AB91-D215-9B41-9808-46FFB4D2758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7203" y="6000906"/>
            <a:ext cx="1828798" cy="556812"/>
          </a:xfrm>
          <a:prstGeom prst="rect">
            <a:avLst/>
          </a:prstGeom>
        </p:spPr>
      </p:pic>
      <p:pic>
        <p:nvPicPr>
          <p:cNvPr id="3" name="Picture 2" descr="A black and white logo&#10;&#10;AI-generated content may be incorrect.">
            <a:extLst>
              <a:ext uri="{FF2B5EF4-FFF2-40B4-BE49-F238E27FC236}">
                <a16:creationId xmlns:a16="http://schemas.microsoft.com/office/drawing/2014/main" id="{9FFD9157-D852-9C2D-121B-51A956F7D186}"/>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2729402" y="6061112"/>
            <a:ext cx="1385398" cy="436400"/>
          </a:xfrm>
          <a:prstGeom prst="rect">
            <a:avLst/>
          </a:prstGeom>
        </p:spPr>
      </p:pic>
    </p:spTree>
    <p:extLst>
      <p:ext uri="{BB962C8B-B14F-4D97-AF65-F5344CB8AC3E}">
        <p14:creationId xmlns:p14="http://schemas.microsoft.com/office/powerpoint/2010/main" val="1436244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Section Header_navy with bullets">
    <p:bg>
      <p:bgPr>
        <a:solidFill>
          <a:srgbClr val="0020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2964F-381C-7B4D-833B-E524C78820A6}"/>
              </a:ext>
            </a:extLst>
          </p:cNvPr>
          <p:cNvSpPr>
            <a:spLocks noGrp="1"/>
          </p:cNvSpPr>
          <p:nvPr>
            <p:ph type="title"/>
          </p:nvPr>
        </p:nvSpPr>
        <p:spPr>
          <a:xfrm>
            <a:off x="457200" y="685799"/>
            <a:ext cx="5638800" cy="3075869"/>
          </a:xfrm>
        </p:spPr>
        <p:txBody>
          <a:bodyPr>
            <a:normAutofit/>
          </a:bodyPr>
          <a:lstStyle>
            <a:lvl1pPr>
              <a:defRPr sz="4200">
                <a:solidFill>
                  <a:srgbClr val="009ADE"/>
                </a:solidFill>
              </a:defRPr>
            </a:lvl1pPr>
          </a:lstStyle>
          <a:p>
            <a:r>
              <a:rPr lang="en-US"/>
              <a:t>Klicken Sie hier, um den Master-Titelstil zu bearbeiten</a:t>
            </a:r>
          </a:p>
        </p:txBody>
      </p:sp>
      <p:sp>
        <p:nvSpPr>
          <p:cNvPr id="3" name="Content Placeholder 2">
            <a:extLst>
              <a:ext uri="{FF2B5EF4-FFF2-40B4-BE49-F238E27FC236}">
                <a16:creationId xmlns:a16="http://schemas.microsoft.com/office/drawing/2014/main" id="{4881B538-2004-A148-91A7-DDAD8DCB0CAC}"/>
              </a:ext>
            </a:extLst>
          </p:cNvPr>
          <p:cNvSpPr>
            <a:spLocks noGrp="1"/>
          </p:cNvSpPr>
          <p:nvPr>
            <p:ph idx="1"/>
          </p:nvPr>
        </p:nvSpPr>
        <p:spPr>
          <a:xfrm>
            <a:off x="7917084" y="685800"/>
            <a:ext cx="3817716" cy="546099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Klicken Sie hier, um die Master-Textformate zu bearbeiten</a:t>
            </a:r>
          </a:p>
          <a:p>
            <a:pPr lvl="1"/>
            <a:r>
              <a:rPr lang="en-US"/>
              <a:t>Zweite Ebene</a:t>
            </a:r>
          </a:p>
          <a:p>
            <a:pPr lvl="2"/>
            <a:r>
              <a:rPr lang="en-US"/>
              <a:t>Dritte Ebene</a:t>
            </a:r>
          </a:p>
          <a:p>
            <a:pPr lvl="3"/>
            <a:r>
              <a:rPr lang="en-US"/>
              <a:t>Vierte Ebene</a:t>
            </a:r>
          </a:p>
          <a:p>
            <a:pPr lvl="4"/>
            <a:r>
              <a:rPr lang="en-US"/>
              <a:t>Fünfte Ebene</a:t>
            </a:r>
          </a:p>
        </p:txBody>
      </p:sp>
      <p:sp>
        <p:nvSpPr>
          <p:cNvPr id="5" name="Footer Placeholder 4">
            <a:extLst>
              <a:ext uri="{FF2B5EF4-FFF2-40B4-BE49-F238E27FC236}">
                <a16:creationId xmlns:a16="http://schemas.microsoft.com/office/drawing/2014/main" id="{6BEB427A-B671-5046-997C-FBCC440F9598}"/>
              </a:ext>
            </a:extLst>
          </p:cNvPr>
          <p:cNvSpPr>
            <a:spLocks noGrp="1"/>
          </p:cNvSpPr>
          <p:nvPr>
            <p:ph type="ftr" sz="quarter" idx="11"/>
          </p:nvPr>
        </p:nvSpPr>
        <p:spPr>
          <a:xfrm>
            <a:off x="6200172" y="6397384"/>
            <a:ext cx="5154592" cy="324091"/>
          </a:xfrm>
          <a:prstGeom prst="rect">
            <a:avLst/>
          </a:prstGeom>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BAEF5830-4E1F-5A49-AE5A-AC956905C58E}"/>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‹Nr.›</a:t>
            </a:fld>
            <a:endParaRPr lang="en-US"/>
          </a:p>
        </p:txBody>
      </p:sp>
      <p:cxnSp>
        <p:nvCxnSpPr>
          <p:cNvPr id="7" name="Straight Connector 6">
            <a:extLst>
              <a:ext uri="{FF2B5EF4-FFF2-40B4-BE49-F238E27FC236}">
                <a16:creationId xmlns:a16="http://schemas.microsoft.com/office/drawing/2014/main" id="{47586040-0D3B-0A43-AF9D-DF0628A08055}"/>
              </a:ext>
              <a:ext uri="{C183D7F6-B498-43B3-948B-1728B52AA6E4}">
                <adec:decorative xmlns:adec="http://schemas.microsoft.com/office/drawing/2017/decorative" val="1"/>
              </a:ext>
            </a:extLst>
          </p:cNvPr>
          <p:cNvCxnSpPr>
            <a:cxnSpLocks/>
          </p:cNvCxnSpPr>
          <p:nvPr userDrawn="1"/>
        </p:nvCxnSpPr>
        <p:spPr>
          <a:xfrm>
            <a:off x="457200" y="457200"/>
            <a:ext cx="11277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World Health Organization logo ">
            <a:extLst>
              <a:ext uri="{FF2B5EF4-FFF2-40B4-BE49-F238E27FC236}">
                <a16:creationId xmlns:a16="http://schemas.microsoft.com/office/drawing/2014/main" id="{1A501AEF-ABA1-5B46-9DF6-FA16A49F32F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7203" y="6000906"/>
            <a:ext cx="1828798" cy="556812"/>
          </a:xfrm>
          <a:prstGeom prst="rect">
            <a:avLst/>
          </a:prstGeom>
        </p:spPr>
      </p:pic>
      <p:pic>
        <p:nvPicPr>
          <p:cNvPr id="11" name="Picture 10" descr="A black and white logo&#10;&#10;AI-generated content may be incorrect.">
            <a:extLst>
              <a:ext uri="{FF2B5EF4-FFF2-40B4-BE49-F238E27FC236}">
                <a16:creationId xmlns:a16="http://schemas.microsoft.com/office/drawing/2014/main" id="{ADC2C7CF-A467-B764-055A-B518272127DD}"/>
              </a:ext>
            </a:extLst>
          </p:cNvPr>
          <p:cNvPicPr/>
          <p:nvPr userDrawn="1"/>
        </p:nvPicPr>
        <p:blipFill>
          <a:blip r:embed="rId3"/>
          <a:stretch>
            <a:fillRect/>
          </a:stretch>
        </p:blipFill>
        <p:spPr>
          <a:xfrm>
            <a:off x="2729402" y="6061112"/>
            <a:ext cx="1385398" cy="436400"/>
          </a:xfrm>
          <a:prstGeom prst="rect">
            <a:avLst/>
          </a:prstGeom>
        </p:spPr>
      </p:pic>
    </p:spTree>
    <p:extLst>
      <p:ext uri="{BB962C8B-B14F-4D97-AF65-F5344CB8AC3E}">
        <p14:creationId xmlns:p14="http://schemas.microsoft.com/office/powerpoint/2010/main" val="4271663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_light blue">
    <p:bg>
      <p:bgPr>
        <a:solidFill>
          <a:srgbClr val="DDEFF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57200" y="685801"/>
            <a:ext cx="5638800" cy="2743200"/>
          </a:xfrm>
        </p:spPr>
        <p:txBody>
          <a:bodyPr anchor="t" anchorCtr="0">
            <a:normAutofit/>
          </a:bodyPr>
          <a:lstStyle>
            <a:lvl1pPr>
              <a:defRPr sz="4200">
                <a:solidFill>
                  <a:srgbClr val="00205C"/>
                </a:solidFill>
              </a:defRPr>
            </a:lvl1pPr>
          </a:lstStyle>
          <a:p>
            <a:r>
              <a:rPr lang="en-US"/>
              <a:t>Klicken Sie hier, um den Master-Titelstil zu bearbeiten</a:t>
            </a:r>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a:xfrm>
            <a:off x="6200172" y="6397384"/>
            <a:ext cx="5154592" cy="324091"/>
          </a:xfrm>
          <a:prstGeom prst="rect">
            <a:avLst/>
          </a:prstGeom>
        </p:spPr>
        <p:txBody>
          <a:bodyPr/>
          <a:lstStyle>
            <a:lvl1pPr>
              <a:defRPr>
                <a:solidFill>
                  <a:srgbClr val="00205C"/>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‹Nr.›</a:t>
            </a:fld>
            <a:endParaRPr lang="en-US"/>
          </a:p>
        </p:txBody>
      </p:sp>
      <p:cxnSp>
        <p:nvCxnSpPr>
          <p:cNvPr id="8" name="Straight Connector 7">
            <a:extLst>
              <a:ext uri="{FF2B5EF4-FFF2-40B4-BE49-F238E27FC236}">
                <a16:creationId xmlns:a16="http://schemas.microsoft.com/office/drawing/2014/main" id="{7D44C24D-3004-F049-AA07-7BC498D28F53}"/>
              </a:ext>
            </a:extLst>
          </p:cNvPr>
          <p:cNvCxnSpPr>
            <a:cxnSpLocks/>
          </p:cNvCxnSpPr>
          <p:nvPr userDrawn="1"/>
        </p:nvCxnSpPr>
        <p:spPr>
          <a:xfrm>
            <a:off x="457200" y="457200"/>
            <a:ext cx="11277600"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9" name="Picture 8" descr="World Health Organization logo ">
            <a:extLst>
              <a:ext uri="{FF2B5EF4-FFF2-40B4-BE49-F238E27FC236}">
                <a16:creationId xmlns:a16="http://schemas.microsoft.com/office/drawing/2014/main" id="{8D1B0992-9F08-4D46-9772-C6DCA591D5B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7203" y="6000906"/>
            <a:ext cx="1828798" cy="556813"/>
          </a:xfrm>
          <a:prstGeom prst="rect">
            <a:avLst/>
          </a:prstGeom>
        </p:spPr>
      </p:pic>
      <p:pic>
        <p:nvPicPr>
          <p:cNvPr id="10" name="Picture 9" descr="A close up of a logo&#10;&#10;AI-generated content may be incorrect.">
            <a:extLst>
              <a:ext uri="{FF2B5EF4-FFF2-40B4-BE49-F238E27FC236}">
                <a16:creationId xmlns:a16="http://schemas.microsoft.com/office/drawing/2014/main" id="{B005D41C-7C7A-3AEA-9AFF-384C7996E302}"/>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2730663" y="6061112"/>
            <a:ext cx="1384137" cy="436400"/>
          </a:xfrm>
          <a:prstGeom prst="rect">
            <a:avLst/>
          </a:prstGeom>
        </p:spPr>
      </p:pic>
    </p:spTree>
    <p:extLst>
      <p:ext uri="{BB962C8B-B14F-4D97-AF65-F5344CB8AC3E}">
        <p14:creationId xmlns:p14="http://schemas.microsoft.com/office/powerpoint/2010/main" val="3388912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_light blue+image">
    <p:bg>
      <p:bgPr>
        <a:solidFill>
          <a:srgbClr val="DDEFF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57200" y="685801"/>
            <a:ext cx="5638800" cy="2743200"/>
          </a:xfrm>
        </p:spPr>
        <p:txBody>
          <a:bodyPr anchor="t" anchorCtr="0">
            <a:normAutofit/>
          </a:bodyPr>
          <a:lstStyle>
            <a:lvl1pPr>
              <a:defRPr sz="4200">
                <a:solidFill>
                  <a:srgbClr val="00205C"/>
                </a:solidFill>
              </a:defRPr>
            </a:lvl1pPr>
          </a:lstStyle>
          <a:p>
            <a:r>
              <a:rPr lang="en-US"/>
              <a:t>Klicken Sie hier, um den Master-Titelstil zu bearbeiten</a:t>
            </a:r>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a:xfrm>
            <a:off x="6200172" y="6397384"/>
            <a:ext cx="5154592" cy="324091"/>
          </a:xfrm>
          <a:prstGeom prst="rect">
            <a:avLst/>
          </a:prstGeom>
        </p:spPr>
        <p:txBody>
          <a:bodyPr/>
          <a:lstStyle>
            <a:lvl1pPr>
              <a:defRPr>
                <a:solidFill>
                  <a:srgbClr val="00205C"/>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‹Nr.›</a:t>
            </a:fld>
            <a:endParaRPr lang="en-US"/>
          </a:p>
        </p:txBody>
      </p:sp>
      <p:cxnSp>
        <p:nvCxnSpPr>
          <p:cNvPr id="8" name="Straight Connector 7">
            <a:extLst>
              <a:ext uri="{FF2B5EF4-FFF2-40B4-BE49-F238E27FC236}">
                <a16:creationId xmlns:a16="http://schemas.microsoft.com/office/drawing/2014/main" id="{7D44C24D-3004-F049-AA07-7BC498D28F53}"/>
              </a:ext>
              <a:ext uri="{C183D7F6-B498-43B3-948B-1728B52AA6E4}">
                <adec:decorative xmlns:adec="http://schemas.microsoft.com/office/drawing/2017/decorative" val="1"/>
              </a:ext>
            </a:extLst>
          </p:cNvPr>
          <p:cNvCxnSpPr>
            <a:cxnSpLocks/>
          </p:cNvCxnSpPr>
          <p:nvPr userDrawn="1"/>
        </p:nvCxnSpPr>
        <p:spPr>
          <a:xfrm>
            <a:off x="457200" y="457200"/>
            <a:ext cx="11277600"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7" name="Picture 6" descr="A picture containing text, person&#10;&#10;Description automatically generated">
            <a:extLst>
              <a:ext uri="{FF2B5EF4-FFF2-40B4-BE49-F238E27FC236}">
                <a16:creationId xmlns:a16="http://schemas.microsoft.com/office/drawing/2014/main" id="{358AE12E-C068-CD44-A709-794E11A2B70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89499" y="-51762"/>
            <a:ext cx="11102500" cy="6909762"/>
          </a:xfrm>
          <a:prstGeom prst="rect">
            <a:avLst/>
          </a:prstGeom>
        </p:spPr>
      </p:pic>
      <p:pic>
        <p:nvPicPr>
          <p:cNvPr id="9" name="Picture 8" descr="World Health Organization logo ">
            <a:extLst>
              <a:ext uri="{FF2B5EF4-FFF2-40B4-BE49-F238E27FC236}">
                <a16:creationId xmlns:a16="http://schemas.microsoft.com/office/drawing/2014/main" id="{185721B3-1393-424A-8F5B-131AC862532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57203" y="6000906"/>
            <a:ext cx="1828798" cy="556813"/>
          </a:xfrm>
          <a:prstGeom prst="rect">
            <a:avLst/>
          </a:prstGeom>
        </p:spPr>
      </p:pic>
      <p:pic>
        <p:nvPicPr>
          <p:cNvPr id="4" name="Picture 3" descr="A close up of a logo&#10;&#10;AI-generated content may be incorrect.">
            <a:extLst>
              <a:ext uri="{FF2B5EF4-FFF2-40B4-BE49-F238E27FC236}">
                <a16:creationId xmlns:a16="http://schemas.microsoft.com/office/drawing/2014/main" id="{21C79136-4869-A939-EB38-E497A762CD17}"/>
              </a:ext>
            </a:extLst>
          </p:cNvPr>
          <p:cNvPicPr/>
          <p:nvPr userDrawn="1"/>
        </p:nvPicPr>
        <p:blipFill>
          <a:blip r:embed="rId4"/>
          <a:stretch>
            <a:fillRect/>
          </a:stretch>
        </p:blipFill>
        <p:spPr>
          <a:xfrm>
            <a:off x="2730663" y="6061112"/>
            <a:ext cx="1384137" cy="436400"/>
          </a:xfrm>
          <a:prstGeom prst="rect">
            <a:avLst/>
          </a:prstGeom>
        </p:spPr>
      </p:pic>
    </p:spTree>
    <p:extLst>
      <p:ext uri="{BB962C8B-B14F-4D97-AF65-F5344CB8AC3E}">
        <p14:creationId xmlns:p14="http://schemas.microsoft.com/office/powerpoint/2010/main" val="451224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Section Header_photo">
    <p:bg>
      <p:bgPr>
        <a:solidFill>
          <a:srgbClr val="00205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D3ED49-EBD8-B24A-AA9F-F6640890036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900530"/>
          </a:xfrm>
          <a:prstGeom prst="rect">
            <a:avLst/>
          </a:prstGeom>
        </p:spPr>
      </p:pic>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57200" y="685801"/>
            <a:ext cx="5638800" cy="1669460"/>
          </a:xfrm>
          <a:solidFill>
            <a:srgbClr val="C9DDF3">
              <a:alpha val="80000"/>
            </a:srgbClr>
          </a:solidFill>
        </p:spPr>
        <p:txBody>
          <a:bodyPr lIns="144000" anchor="t" anchorCtr="0">
            <a:spAutoFit/>
          </a:bodyPr>
          <a:lstStyle>
            <a:lvl1pPr>
              <a:defRPr sz="6000">
                <a:solidFill>
                  <a:schemeClr val="tx1"/>
                </a:solidFill>
              </a:defRPr>
            </a:lvl1pPr>
          </a:lstStyle>
          <a:p>
            <a:r>
              <a:rPr lang="en-US"/>
              <a:t>Klicken Sie hier, um den Master-Titelstil zu bearbeiten</a:t>
            </a:r>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a:xfrm>
            <a:off x="6200172" y="6397384"/>
            <a:ext cx="5154592" cy="324091"/>
          </a:xfrm>
          <a:prstGeom prst="rect">
            <a:avLst/>
          </a:prstGeom>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‹Nr.›</a:t>
            </a:fld>
            <a:endParaRPr lang="en-US"/>
          </a:p>
        </p:txBody>
      </p:sp>
      <p:cxnSp>
        <p:nvCxnSpPr>
          <p:cNvPr id="8" name="Straight Connector 7">
            <a:extLst>
              <a:ext uri="{FF2B5EF4-FFF2-40B4-BE49-F238E27FC236}">
                <a16:creationId xmlns:a16="http://schemas.microsoft.com/office/drawing/2014/main" id="{7D44C24D-3004-F049-AA07-7BC498D28F53}"/>
              </a:ext>
            </a:extLst>
          </p:cNvPr>
          <p:cNvCxnSpPr>
            <a:cxnSpLocks/>
          </p:cNvCxnSpPr>
          <p:nvPr userDrawn="1"/>
        </p:nvCxnSpPr>
        <p:spPr>
          <a:xfrm>
            <a:off x="457200" y="457200"/>
            <a:ext cx="11277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World Health Organization logo ">
            <a:extLst>
              <a:ext uri="{FF2B5EF4-FFF2-40B4-BE49-F238E27FC236}">
                <a16:creationId xmlns:a16="http://schemas.microsoft.com/office/drawing/2014/main" id="{9F263B6D-8996-474F-BAA8-575C05E6660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57203" y="6000906"/>
            <a:ext cx="1828798" cy="556812"/>
          </a:xfrm>
          <a:prstGeom prst="rect">
            <a:avLst/>
          </a:prstGeom>
        </p:spPr>
      </p:pic>
      <p:pic>
        <p:nvPicPr>
          <p:cNvPr id="4" name="Picture 3" descr="A black and white logo&#10;&#10;AI-generated content may be incorrect.">
            <a:extLst>
              <a:ext uri="{FF2B5EF4-FFF2-40B4-BE49-F238E27FC236}">
                <a16:creationId xmlns:a16="http://schemas.microsoft.com/office/drawing/2014/main" id="{2F625A40-0E6B-01D1-C605-68E15C38CDDF}"/>
              </a:ext>
            </a:extLst>
          </p:cNvPr>
          <p:cNvPicPr/>
          <p:nvPr userDrawn="1"/>
        </p:nvPicPr>
        <p:blipFill>
          <a:blip r:embed="rId4"/>
          <a:stretch>
            <a:fillRect/>
          </a:stretch>
        </p:blipFill>
        <p:spPr>
          <a:xfrm>
            <a:off x="2729402" y="6061112"/>
            <a:ext cx="1385398" cy="436400"/>
          </a:xfrm>
          <a:prstGeom prst="rect">
            <a:avLst/>
          </a:prstGeom>
        </p:spPr>
      </p:pic>
    </p:spTree>
    <p:extLst>
      <p:ext uri="{BB962C8B-B14F-4D97-AF65-F5344CB8AC3E}">
        <p14:creationId xmlns:p14="http://schemas.microsoft.com/office/powerpoint/2010/main" val="20530532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7_Section Header_photo">
    <p:bg>
      <p:bgPr>
        <a:solidFill>
          <a:srgbClr val="00205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D3ED49-EBD8-B24A-AA9F-F6640890036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57200" y="685801"/>
            <a:ext cx="5638800" cy="1661993"/>
          </a:xfrm>
          <a:solidFill>
            <a:srgbClr val="DDEFF9">
              <a:alpha val="80000"/>
            </a:srgbClr>
          </a:solidFill>
        </p:spPr>
        <p:txBody>
          <a:bodyPr wrap="square" lIns="144000" anchor="t" anchorCtr="0">
            <a:spAutoFit/>
          </a:bodyPr>
          <a:lstStyle>
            <a:lvl1pPr>
              <a:defRPr sz="6000">
                <a:solidFill>
                  <a:srgbClr val="00205C"/>
                </a:solidFill>
              </a:defRPr>
            </a:lvl1pPr>
          </a:lstStyle>
          <a:p>
            <a:r>
              <a:rPr lang="en-US"/>
              <a:t>Klicken Sie hier, um den Master-Titelstil zu bearbeiten</a:t>
            </a:r>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a:xfrm>
            <a:off x="6200172" y="6397384"/>
            <a:ext cx="5154592" cy="324091"/>
          </a:xfrm>
          <a:prstGeom prst="rect">
            <a:avLst/>
          </a:prstGeom>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‹Nr.›</a:t>
            </a:fld>
            <a:endParaRPr lang="en-US"/>
          </a:p>
        </p:txBody>
      </p:sp>
      <p:cxnSp>
        <p:nvCxnSpPr>
          <p:cNvPr id="8" name="Straight Connector 7">
            <a:extLst>
              <a:ext uri="{FF2B5EF4-FFF2-40B4-BE49-F238E27FC236}">
                <a16:creationId xmlns:a16="http://schemas.microsoft.com/office/drawing/2014/main" id="{7D44C24D-3004-F049-AA07-7BC498D28F53}"/>
              </a:ext>
            </a:extLst>
          </p:cNvPr>
          <p:cNvCxnSpPr>
            <a:cxnSpLocks/>
          </p:cNvCxnSpPr>
          <p:nvPr userDrawn="1"/>
        </p:nvCxnSpPr>
        <p:spPr>
          <a:xfrm>
            <a:off x="457200" y="457200"/>
            <a:ext cx="11277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World Health Organization logo ">
            <a:extLst>
              <a:ext uri="{FF2B5EF4-FFF2-40B4-BE49-F238E27FC236}">
                <a16:creationId xmlns:a16="http://schemas.microsoft.com/office/drawing/2014/main" id="{C31A47E6-021F-C944-BAE1-D55D61F608A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57203" y="6000906"/>
            <a:ext cx="1828798" cy="556812"/>
          </a:xfrm>
          <a:prstGeom prst="rect">
            <a:avLst/>
          </a:prstGeom>
        </p:spPr>
      </p:pic>
      <p:pic>
        <p:nvPicPr>
          <p:cNvPr id="4" name="Picture 3" descr="A black and white logo&#10;&#10;AI-generated content may be incorrect.">
            <a:extLst>
              <a:ext uri="{FF2B5EF4-FFF2-40B4-BE49-F238E27FC236}">
                <a16:creationId xmlns:a16="http://schemas.microsoft.com/office/drawing/2014/main" id="{11925CF0-2C7F-28F4-4C79-E9F350F4698E}"/>
              </a:ext>
            </a:extLst>
          </p:cNvPr>
          <p:cNvPicPr/>
          <p:nvPr userDrawn="1"/>
        </p:nvPicPr>
        <p:blipFill>
          <a:blip r:embed="rId4"/>
          <a:stretch>
            <a:fillRect/>
          </a:stretch>
        </p:blipFill>
        <p:spPr>
          <a:xfrm>
            <a:off x="2729402" y="6061112"/>
            <a:ext cx="1385398" cy="436400"/>
          </a:xfrm>
          <a:prstGeom prst="rect">
            <a:avLst/>
          </a:prstGeom>
        </p:spPr>
      </p:pic>
    </p:spTree>
    <p:extLst>
      <p:ext uri="{BB962C8B-B14F-4D97-AF65-F5344CB8AC3E}">
        <p14:creationId xmlns:p14="http://schemas.microsoft.com/office/powerpoint/2010/main" val="30382163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Section Header_photo">
    <p:bg>
      <p:bgPr>
        <a:solidFill>
          <a:srgbClr val="00205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D3ED49-EBD8-B24A-AA9F-F6640890036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 t="-1"/>
          <a:stretch/>
        </p:blipFill>
        <p:spPr>
          <a:xfrm>
            <a:off x="0" y="0"/>
            <a:ext cx="12192000" cy="6858000"/>
          </a:xfrm>
          <a:prstGeom prst="rect">
            <a:avLst/>
          </a:prstGeom>
        </p:spPr>
      </p:pic>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57200" y="685801"/>
            <a:ext cx="5638800" cy="1661993"/>
          </a:xfrm>
          <a:solidFill>
            <a:srgbClr val="C9DDF3">
              <a:alpha val="80000"/>
            </a:srgbClr>
          </a:solidFill>
        </p:spPr>
        <p:txBody>
          <a:bodyPr lIns="144000" anchor="t" anchorCtr="0">
            <a:spAutoFit/>
          </a:bodyPr>
          <a:lstStyle>
            <a:lvl1pPr>
              <a:defRPr sz="6000">
                <a:solidFill>
                  <a:srgbClr val="00205C"/>
                </a:solidFill>
              </a:defRPr>
            </a:lvl1pPr>
          </a:lstStyle>
          <a:p>
            <a:r>
              <a:rPr lang="en-US"/>
              <a:t>Klicken Sie hier, um den Master-Titelstil zu bearbeiten</a:t>
            </a:r>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a:xfrm>
            <a:off x="6200172" y="6397384"/>
            <a:ext cx="5154592" cy="324091"/>
          </a:xfrm>
          <a:prstGeom prst="rect">
            <a:avLst/>
          </a:prstGeom>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‹Nr.›</a:t>
            </a:fld>
            <a:endParaRPr lang="en-US"/>
          </a:p>
        </p:txBody>
      </p:sp>
      <p:cxnSp>
        <p:nvCxnSpPr>
          <p:cNvPr id="8" name="Straight Connector 7">
            <a:extLst>
              <a:ext uri="{FF2B5EF4-FFF2-40B4-BE49-F238E27FC236}">
                <a16:creationId xmlns:a16="http://schemas.microsoft.com/office/drawing/2014/main" id="{7D44C24D-3004-F049-AA07-7BC498D28F53}"/>
              </a:ext>
            </a:extLst>
          </p:cNvPr>
          <p:cNvCxnSpPr>
            <a:cxnSpLocks/>
          </p:cNvCxnSpPr>
          <p:nvPr userDrawn="1"/>
        </p:nvCxnSpPr>
        <p:spPr>
          <a:xfrm>
            <a:off x="457200" y="457200"/>
            <a:ext cx="11277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descr="World Health Organization logo ">
            <a:extLst>
              <a:ext uri="{FF2B5EF4-FFF2-40B4-BE49-F238E27FC236}">
                <a16:creationId xmlns:a16="http://schemas.microsoft.com/office/drawing/2014/main" id="{D8591945-98AC-6ECD-0960-38810276F979}"/>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57204" y="6000906"/>
            <a:ext cx="1828795" cy="556812"/>
          </a:xfrm>
          <a:prstGeom prst="rect">
            <a:avLst/>
          </a:prstGeom>
        </p:spPr>
      </p:pic>
      <p:pic>
        <p:nvPicPr>
          <p:cNvPr id="9" name="Picture 8" descr="A close up of a logo&#10;&#10;AI-generated content may be incorrect.">
            <a:extLst>
              <a:ext uri="{FF2B5EF4-FFF2-40B4-BE49-F238E27FC236}">
                <a16:creationId xmlns:a16="http://schemas.microsoft.com/office/drawing/2014/main" id="{E8DF4254-36EB-F18E-7437-6FFFC15C57B1}"/>
              </a:ext>
            </a:extLst>
          </p:cNvPr>
          <p:cNvPicPr/>
          <p:nvPr userDrawn="1"/>
        </p:nvPicPr>
        <p:blipFill>
          <a:blip r:embed="rId4"/>
          <a:stretch>
            <a:fillRect/>
          </a:stretch>
        </p:blipFill>
        <p:spPr>
          <a:xfrm>
            <a:off x="2730663" y="6061112"/>
            <a:ext cx="1384137" cy="436400"/>
          </a:xfrm>
          <a:prstGeom prst="rect">
            <a:avLst/>
          </a:prstGeom>
        </p:spPr>
      </p:pic>
    </p:spTree>
    <p:extLst>
      <p:ext uri="{BB962C8B-B14F-4D97-AF65-F5344CB8AC3E}">
        <p14:creationId xmlns:p14="http://schemas.microsoft.com/office/powerpoint/2010/main" val="2392239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Section Header_photo">
    <p:bg>
      <p:bgPr>
        <a:solidFill>
          <a:srgbClr val="00205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D3ED49-EBD8-B24A-AA9F-F6640890036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188" y="0"/>
            <a:ext cx="12191999" cy="6858000"/>
          </a:xfrm>
          <a:prstGeom prst="rect">
            <a:avLst/>
          </a:prstGeom>
        </p:spPr>
      </p:pic>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57200" y="685801"/>
            <a:ext cx="5638800" cy="1661993"/>
          </a:xfrm>
          <a:solidFill>
            <a:srgbClr val="C9DDF3">
              <a:alpha val="80000"/>
            </a:srgbClr>
          </a:solidFill>
        </p:spPr>
        <p:txBody>
          <a:bodyPr lIns="144000" anchor="t" anchorCtr="0">
            <a:spAutoFit/>
          </a:bodyPr>
          <a:lstStyle>
            <a:lvl1pPr>
              <a:defRPr sz="6000">
                <a:solidFill>
                  <a:srgbClr val="00205C"/>
                </a:solidFill>
              </a:defRPr>
            </a:lvl1pPr>
          </a:lstStyle>
          <a:p>
            <a:r>
              <a:rPr lang="en-US"/>
              <a:t>Klicken Sie hier, um den Stil des Master-Titels zu bearbeiten</a:t>
            </a:r>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a:xfrm>
            <a:off x="6200172" y="6397384"/>
            <a:ext cx="5154592" cy="324091"/>
          </a:xfrm>
          <a:prstGeom prst="rect">
            <a:avLst/>
          </a:prstGeom>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‹Nr.›</a:t>
            </a:fld>
            <a:endParaRPr lang="en-US"/>
          </a:p>
        </p:txBody>
      </p:sp>
      <p:cxnSp>
        <p:nvCxnSpPr>
          <p:cNvPr id="8" name="Straight Connector 7">
            <a:extLst>
              <a:ext uri="{FF2B5EF4-FFF2-40B4-BE49-F238E27FC236}">
                <a16:creationId xmlns:a16="http://schemas.microsoft.com/office/drawing/2014/main" id="{7D44C24D-3004-F049-AA07-7BC498D28F53}"/>
              </a:ext>
              <a:ext uri="{C183D7F6-B498-43B3-948B-1728B52AA6E4}">
                <adec:decorative xmlns:adec="http://schemas.microsoft.com/office/drawing/2017/decorative" val="1"/>
              </a:ext>
            </a:extLst>
          </p:cNvPr>
          <p:cNvCxnSpPr>
            <a:cxnSpLocks/>
          </p:cNvCxnSpPr>
          <p:nvPr userDrawn="1"/>
        </p:nvCxnSpPr>
        <p:spPr>
          <a:xfrm>
            <a:off x="457200" y="457200"/>
            <a:ext cx="11277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World Health Organization logo ">
            <a:extLst>
              <a:ext uri="{FF2B5EF4-FFF2-40B4-BE49-F238E27FC236}">
                <a16:creationId xmlns:a16="http://schemas.microsoft.com/office/drawing/2014/main" id="{0C9FB247-3197-0943-93E9-189420DEBDE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57203" y="6000906"/>
            <a:ext cx="1828798" cy="556812"/>
          </a:xfrm>
          <a:prstGeom prst="rect">
            <a:avLst/>
          </a:prstGeom>
        </p:spPr>
      </p:pic>
      <p:pic>
        <p:nvPicPr>
          <p:cNvPr id="4" name="Picture 3" descr="A black and white logo&#10;&#10;AI-generated content may be incorrect.">
            <a:extLst>
              <a:ext uri="{FF2B5EF4-FFF2-40B4-BE49-F238E27FC236}">
                <a16:creationId xmlns:a16="http://schemas.microsoft.com/office/drawing/2014/main" id="{96CEFE8D-D146-58E1-3541-46ACB255BA80}"/>
              </a:ext>
            </a:extLst>
          </p:cNvPr>
          <p:cNvPicPr/>
          <p:nvPr userDrawn="1"/>
        </p:nvPicPr>
        <p:blipFill>
          <a:blip r:embed="rId4"/>
          <a:stretch>
            <a:fillRect/>
          </a:stretch>
        </p:blipFill>
        <p:spPr>
          <a:xfrm>
            <a:off x="2729402" y="6061112"/>
            <a:ext cx="1385398" cy="436400"/>
          </a:xfrm>
          <a:prstGeom prst="rect">
            <a:avLst/>
          </a:prstGeom>
        </p:spPr>
      </p:pic>
    </p:spTree>
    <p:extLst>
      <p:ext uri="{BB962C8B-B14F-4D97-AF65-F5344CB8AC3E}">
        <p14:creationId xmlns:p14="http://schemas.microsoft.com/office/powerpoint/2010/main" val="12539055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Section Header_photo">
    <p:bg>
      <p:bgPr>
        <a:solidFill>
          <a:srgbClr val="00205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D3ED49-EBD8-B24A-AA9F-F6640890036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57200" y="685801"/>
            <a:ext cx="5638800" cy="1661993"/>
          </a:xfrm>
          <a:solidFill>
            <a:srgbClr val="C9DDF3">
              <a:alpha val="80000"/>
            </a:srgbClr>
          </a:solidFill>
        </p:spPr>
        <p:txBody>
          <a:bodyPr lIns="144000" anchor="t" anchorCtr="0">
            <a:spAutoFit/>
          </a:bodyPr>
          <a:lstStyle>
            <a:lvl1pPr>
              <a:defRPr sz="6000">
                <a:solidFill>
                  <a:srgbClr val="00205C"/>
                </a:solidFill>
              </a:defRPr>
            </a:lvl1pPr>
          </a:lstStyle>
          <a:p>
            <a:r>
              <a:rPr lang="en-US"/>
              <a:t>Klicken Sie hier, um den Stil des Master-Titels zu bearbeiten</a:t>
            </a:r>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a:xfrm>
            <a:off x="6200172" y="6397384"/>
            <a:ext cx="5154592" cy="324091"/>
          </a:xfrm>
          <a:prstGeom prst="rect">
            <a:avLst/>
          </a:prstGeom>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‹Nr.›</a:t>
            </a:fld>
            <a:endParaRPr lang="en-US"/>
          </a:p>
        </p:txBody>
      </p:sp>
      <p:cxnSp>
        <p:nvCxnSpPr>
          <p:cNvPr id="8" name="Straight Connector 7">
            <a:extLst>
              <a:ext uri="{FF2B5EF4-FFF2-40B4-BE49-F238E27FC236}">
                <a16:creationId xmlns:a16="http://schemas.microsoft.com/office/drawing/2014/main" id="{7D44C24D-3004-F049-AA07-7BC498D28F53}"/>
              </a:ext>
              <a:ext uri="{C183D7F6-B498-43B3-948B-1728B52AA6E4}">
                <adec:decorative xmlns:adec="http://schemas.microsoft.com/office/drawing/2017/decorative" val="1"/>
              </a:ext>
            </a:extLst>
          </p:cNvPr>
          <p:cNvCxnSpPr>
            <a:cxnSpLocks/>
          </p:cNvCxnSpPr>
          <p:nvPr userDrawn="1"/>
        </p:nvCxnSpPr>
        <p:spPr>
          <a:xfrm>
            <a:off x="457200" y="457200"/>
            <a:ext cx="11277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descr="World Health Organization logo ">
            <a:extLst>
              <a:ext uri="{FF2B5EF4-FFF2-40B4-BE49-F238E27FC236}">
                <a16:creationId xmlns:a16="http://schemas.microsoft.com/office/drawing/2014/main" id="{69980E6F-8A3C-16B6-F34B-10A38190A99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57204" y="6000906"/>
            <a:ext cx="1828795" cy="556812"/>
          </a:xfrm>
          <a:prstGeom prst="rect">
            <a:avLst/>
          </a:prstGeom>
        </p:spPr>
      </p:pic>
      <p:pic>
        <p:nvPicPr>
          <p:cNvPr id="9" name="Picture 8" descr="A close up of a logo&#10;&#10;AI-generated content may be incorrect.">
            <a:extLst>
              <a:ext uri="{FF2B5EF4-FFF2-40B4-BE49-F238E27FC236}">
                <a16:creationId xmlns:a16="http://schemas.microsoft.com/office/drawing/2014/main" id="{6E78744D-4FAF-0E4C-CFC2-5DC585C83329}"/>
              </a:ext>
            </a:extLst>
          </p:cNvPr>
          <p:cNvPicPr/>
          <p:nvPr userDrawn="1"/>
        </p:nvPicPr>
        <p:blipFill>
          <a:blip r:embed="rId4"/>
          <a:stretch>
            <a:fillRect/>
          </a:stretch>
        </p:blipFill>
        <p:spPr>
          <a:xfrm>
            <a:off x="2730663" y="6061112"/>
            <a:ext cx="1384137" cy="436400"/>
          </a:xfrm>
          <a:prstGeom prst="rect">
            <a:avLst/>
          </a:prstGeom>
        </p:spPr>
      </p:pic>
    </p:spTree>
    <p:extLst>
      <p:ext uri="{BB962C8B-B14F-4D97-AF65-F5344CB8AC3E}">
        <p14:creationId xmlns:p14="http://schemas.microsoft.com/office/powerpoint/2010/main" val="20414848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Section Header_photo">
    <p:bg>
      <p:bgPr>
        <a:solidFill>
          <a:srgbClr val="00205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D3ED49-EBD8-B24A-AA9F-F6640890036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57199" y="685801"/>
            <a:ext cx="6982691" cy="1669470"/>
          </a:xfrm>
          <a:solidFill>
            <a:srgbClr val="C9DDF3">
              <a:alpha val="80000"/>
            </a:srgbClr>
          </a:solidFill>
        </p:spPr>
        <p:txBody>
          <a:bodyPr lIns="144000" anchor="t" anchorCtr="0">
            <a:spAutoFit/>
          </a:bodyPr>
          <a:lstStyle>
            <a:lvl1pPr>
              <a:defRPr sz="6000">
                <a:solidFill>
                  <a:srgbClr val="00205C"/>
                </a:solidFill>
              </a:defRPr>
            </a:lvl1pPr>
          </a:lstStyle>
          <a:p>
            <a:r>
              <a:rPr lang="en-US"/>
              <a:t>Klicken Sie hier, um den Stil des Master-Titels zu bearbeiten</a:t>
            </a:r>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a:xfrm>
            <a:off x="6200172" y="6397384"/>
            <a:ext cx="5154592" cy="324091"/>
          </a:xfrm>
          <a:prstGeom prst="rect">
            <a:avLst/>
          </a:prstGeom>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‹Nr.›</a:t>
            </a:fld>
            <a:endParaRPr lang="en-US"/>
          </a:p>
        </p:txBody>
      </p:sp>
      <p:cxnSp>
        <p:nvCxnSpPr>
          <p:cNvPr id="8" name="Straight Connector 7">
            <a:extLst>
              <a:ext uri="{FF2B5EF4-FFF2-40B4-BE49-F238E27FC236}">
                <a16:creationId xmlns:a16="http://schemas.microsoft.com/office/drawing/2014/main" id="{7D44C24D-3004-F049-AA07-7BC498D28F53}"/>
              </a:ext>
              <a:ext uri="{C183D7F6-B498-43B3-948B-1728B52AA6E4}">
                <adec:decorative xmlns:adec="http://schemas.microsoft.com/office/drawing/2017/decorative" val="1"/>
              </a:ext>
            </a:extLst>
          </p:cNvPr>
          <p:cNvCxnSpPr>
            <a:cxnSpLocks/>
          </p:cNvCxnSpPr>
          <p:nvPr userDrawn="1"/>
        </p:nvCxnSpPr>
        <p:spPr>
          <a:xfrm>
            <a:off x="457200" y="457200"/>
            <a:ext cx="11277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World Health Organization logo ">
            <a:extLst>
              <a:ext uri="{FF2B5EF4-FFF2-40B4-BE49-F238E27FC236}">
                <a16:creationId xmlns:a16="http://schemas.microsoft.com/office/drawing/2014/main" id="{DCEB4C6A-ABE1-CC43-80D7-96BB3E6B03FD}"/>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57203" y="6000906"/>
            <a:ext cx="1828798" cy="556812"/>
          </a:xfrm>
          <a:prstGeom prst="rect">
            <a:avLst/>
          </a:prstGeom>
        </p:spPr>
      </p:pic>
      <p:pic>
        <p:nvPicPr>
          <p:cNvPr id="4" name="Picture 3" descr="A black and white logo&#10;&#10;AI-generated content may be incorrect.">
            <a:extLst>
              <a:ext uri="{FF2B5EF4-FFF2-40B4-BE49-F238E27FC236}">
                <a16:creationId xmlns:a16="http://schemas.microsoft.com/office/drawing/2014/main" id="{F17699B4-33F5-5885-F351-CDF2E1A62043}"/>
              </a:ext>
            </a:extLst>
          </p:cNvPr>
          <p:cNvPicPr/>
          <p:nvPr userDrawn="1"/>
        </p:nvPicPr>
        <p:blipFill>
          <a:blip r:embed="rId4"/>
          <a:stretch>
            <a:fillRect/>
          </a:stretch>
        </p:blipFill>
        <p:spPr>
          <a:xfrm>
            <a:off x="2729402" y="6061112"/>
            <a:ext cx="1385398" cy="436400"/>
          </a:xfrm>
          <a:prstGeom prst="rect">
            <a:avLst/>
          </a:prstGeom>
        </p:spPr>
      </p:pic>
    </p:spTree>
    <p:extLst>
      <p:ext uri="{BB962C8B-B14F-4D97-AF65-F5344CB8AC3E}">
        <p14:creationId xmlns:p14="http://schemas.microsoft.com/office/powerpoint/2010/main" val="2379327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Section Header_photo">
    <p:bg>
      <p:bgPr>
        <a:solidFill>
          <a:srgbClr val="00205C"/>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AD15AB5-9F8B-CF48-0A1A-FEDEE943A15C}"/>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57200" y="685801"/>
            <a:ext cx="5638800" cy="1661993"/>
          </a:xfrm>
          <a:solidFill>
            <a:srgbClr val="C9DDF3">
              <a:alpha val="80000"/>
            </a:srgbClr>
          </a:solidFill>
        </p:spPr>
        <p:txBody>
          <a:bodyPr lIns="144000" anchor="t" anchorCtr="0">
            <a:spAutoFit/>
          </a:bodyPr>
          <a:lstStyle>
            <a:lvl1pPr>
              <a:defRPr sz="6000">
                <a:solidFill>
                  <a:srgbClr val="00205C"/>
                </a:solidFill>
              </a:defRPr>
            </a:lvl1pPr>
          </a:lstStyle>
          <a:p>
            <a:r>
              <a:rPr lang="en-US"/>
              <a:t>Klicken Sie hier, um den Stil des Master-Titels zu bearbeiten</a:t>
            </a:r>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‹Nr.›</a:t>
            </a:fld>
            <a:endParaRPr lang="en-US"/>
          </a:p>
        </p:txBody>
      </p:sp>
      <p:cxnSp>
        <p:nvCxnSpPr>
          <p:cNvPr id="8" name="Straight Connector 7">
            <a:extLst>
              <a:ext uri="{FF2B5EF4-FFF2-40B4-BE49-F238E27FC236}">
                <a16:creationId xmlns:a16="http://schemas.microsoft.com/office/drawing/2014/main" id="{7D44C24D-3004-F049-AA07-7BC498D28F53}"/>
              </a:ext>
              <a:ext uri="{C183D7F6-B498-43B3-948B-1728B52AA6E4}">
                <adec:decorative xmlns:adec="http://schemas.microsoft.com/office/drawing/2017/decorative" val="1"/>
              </a:ext>
            </a:extLst>
          </p:cNvPr>
          <p:cNvCxnSpPr>
            <a:cxnSpLocks/>
          </p:cNvCxnSpPr>
          <p:nvPr userDrawn="1"/>
        </p:nvCxnSpPr>
        <p:spPr>
          <a:xfrm>
            <a:off x="457200" y="457200"/>
            <a:ext cx="11277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World Health Organization logo ">
            <a:extLst>
              <a:ext uri="{FF2B5EF4-FFF2-40B4-BE49-F238E27FC236}">
                <a16:creationId xmlns:a16="http://schemas.microsoft.com/office/drawing/2014/main" id="{DCEB4C6A-ABE1-CC43-80D7-96BB3E6B03FD}"/>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57203" y="6000906"/>
            <a:ext cx="1828798" cy="556812"/>
          </a:xfrm>
          <a:prstGeom prst="rect">
            <a:avLst/>
          </a:prstGeom>
        </p:spPr>
      </p:pic>
      <p:pic>
        <p:nvPicPr>
          <p:cNvPr id="4" name="Picture 3" descr="A black and white logo&#10;&#10;AI-generated content may be incorrect.">
            <a:extLst>
              <a:ext uri="{FF2B5EF4-FFF2-40B4-BE49-F238E27FC236}">
                <a16:creationId xmlns:a16="http://schemas.microsoft.com/office/drawing/2014/main" id="{50D64BAD-AC39-C77E-B96F-DC2C9FBEAFF5}"/>
              </a:ext>
            </a:extLst>
          </p:cNvPr>
          <p:cNvPicPr/>
          <p:nvPr userDrawn="1"/>
        </p:nvPicPr>
        <p:blipFill>
          <a:blip r:embed="rId4"/>
          <a:stretch>
            <a:fillRect/>
          </a:stretch>
        </p:blipFill>
        <p:spPr>
          <a:xfrm>
            <a:off x="2729402" y="6061112"/>
            <a:ext cx="1385398" cy="436400"/>
          </a:xfrm>
          <a:prstGeom prst="rect">
            <a:avLst/>
          </a:prstGeom>
        </p:spPr>
      </p:pic>
    </p:spTree>
    <p:extLst>
      <p:ext uri="{BB962C8B-B14F-4D97-AF65-F5344CB8AC3E}">
        <p14:creationId xmlns:p14="http://schemas.microsoft.com/office/powerpoint/2010/main" val="19186727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2_Section Header_photo">
    <p:bg>
      <p:bgPr>
        <a:solidFill>
          <a:srgbClr val="00205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D3ED49-EBD8-B24A-AA9F-F6640890036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9390" y="0"/>
            <a:ext cx="12192000" cy="6858000"/>
          </a:xfrm>
          <a:prstGeom prst="rect">
            <a:avLst/>
          </a:prstGeom>
        </p:spPr>
      </p:pic>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57200" y="685801"/>
            <a:ext cx="5638800" cy="1661993"/>
          </a:xfrm>
          <a:solidFill>
            <a:srgbClr val="C9DDF3">
              <a:alpha val="80000"/>
            </a:srgbClr>
          </a:solidFill>
        </p:spPr>
        <p:txBody>
          <a:bodyPr lIns="144000" anchor="t" anchorCtr="0">
            <a:spAutoFit/>
          </a:bodyPr>
          <a:lstStyle>
            <a:lvl1pPr>
              <a:defRPr sz="6000">
                <a:solidFill>
                  <a:srgbClr val="00205C"/>
                </a:solidFill>
              </a:defRPr>
            </a:lvl1pPr>
          </a:lstStyle>
          <a:p>
            <a:r>
              <a:rPr lang="en-US"/>
              <a:t>Klicken Sie hier, um den Stil des Master-Titels zu bearbeiten</a:t>
            </a:r>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a:xfrm>
            <a:off x="6200172" y="6397384"/>
            <a:ext cx="5154592" cy="324091"/>
          </a:xfrm>
          <a:prstGeom prst="rect">
            <a:avLst/>
          </a:prstGeom>
        </p:spPr>
        <p:txBody>
          <a:bodyPr/>
          <a:lstStyle>
            <a:lvl1pPr>
              <a:defRPr>
                <a:solidFill>
                  <a:srgbClr val="00205C"/>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‹Nr.›</a:t>
            </a:fld>
            <a:endParaRPr lang="en-US"/>
          </a:p>
        </p:txBody>
      </p:sp>
      <p:cxnSp>
        <p:nvCxnSpPr>
          <p:cNvPr id="8" name="Straight Connector 7">
            <a:extLst>
              <a:ext uri="{FF2B5EF4-FFF2-40B4-BE49-F238E27FC236}">
                <a16:creationId xmlns:a16="http://schemas.microsoft.com/office/drawing/2014/main" id="{7D44C24D-3004-F049-AA07-7BC498D28F53}"/>
              </a:ext>
            </a:extLst>
          </p:cNvPr>
          <p:cNvCxnSpPr>
            <a:cxnSpLocks/>
          </p:cNvCxnSpPr>
          <p:nvPr userDrawn="1"/>
        </p:nvCxnSpPr>
        <p:spPr>
          <a:xfrm>
            <a:off x="457200" y="457200"/>
            <a:ext cx="11277600"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3" name="Picture 2" descr="World Health Organization logo ">
            <a:extLst>
              <a:ext uri="{FF2B5EF4-FFF2-40B4-BE49-F238E27FC236}">
                <a16:creationId xmlns:a16="http://schemas.microsoft.com/office/drawing/2014/main" id="{652B58DC-A02B-F0B1-89A3-2012646CE31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57204" y="6000906"/>
            <a:ext cx="1828795" cy="556812"/>
          </a:xfrm>
          <a:prstGeom prst="rect">
            <a:avLst/>
          </a:prstGeom>
        </p:spPr>
      </p:pic>
      <p:pic>
        <p:nvPicPr>
          <p:cNvPr id="9" name="Picture 8" descr="A close up of a logo&#10;&#10;AI-generated content may be incorrect.">
            <a:extLst>
              <a:ext uri="{FF2B5EF4-FFF2-40B4-BE49-F238E27FC236}">
                <a16:creationId xmlns:a16="http://schemas.microsoft.com/office/drawing/2014/main" id="{410E4032-E2B1-1333-66A5-0EA409AD2459}"/>
              </a:ext>
            </a:extLst>
          </p:cNvPr>
          <p:cNvPicPr/>
          <p:nvPr userDrawn="1"/>
        </p:nvPicPr>
        <p:blipFill>
          <a:blip r:embed="rId4"/>
          <a:stretch>
            <a:fillRect/>
          </a:stretch>
        </p:blipFill>
        <p:spPr>
          <a:xfrm>
            <a:off x="2730663" y="6061112"/>
            <a:ext cx="1384137" cy="436400"/>
          </a:xfrm>
          <a:prstGeom prst="rect">
            <a:avLst/>
          </a:prstGeom>
        </p:spPr>
      </p:pic>
    </p:spTree>
    <p:extLst>
      <p:ext uri="{BB962C8B-B14F-4D97-AF65-F5344CB8AC3E}">
        <p14:creationId xmlns:p14="http://schemas.microsoft.com/office/powerpoint/2010/main" val="36464252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1_Section Header_photo">
    <p:bg>
      <p:bgPr>
        <a:solidFill>
          <a:srgbClr val="00205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D3ED49-EBD8-B24A-AA9F-F6640890036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57200" y="685801"/>
            <a:ext cx="5638800" cy="1661993"/>
          </a:xfrm>
        </p:spPr>
        <p:txBody>
          <a:bodyPr lIns="144000" anchor="t" anchorCtr="0">
            <a:spAutoFit/>
          </a:bodyPr>
          <a:lstStyle>
            <a:lvl1pPr>
              <a:defRPr sz="6000">
                <a:solidFill>
                  <a:srgbClr val="00205C"/>
                </a:solidFill>
              </a:defRPr>
            </a:lvl1pPr>
          </a:lstStyle>
          <a:p>
            <a:r>
              <a:rPr lang="en-US"/>
              <a:t>Klicken Sie hier, um den Stil des Master-Titels zu bearbeiten</a:t>
            </a:r>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a:xfrm>
            <a:off x="6200172" y="6397384"/>
            <a:ext cx="5154592" cy="324091"/>
          </a:xfrm>
          <a:prstGeom prst="rect">
            <a:avLst/>
          </a:prstGeom>
        </p:spPr>
        <p:txBody>
          <a:bodyPr/>
          <a:lstStyle>
            <a:lvl1pPr>
              <a:defRPr>
                <a:solidFill>
                  <a:srgbClr val="00205C"/>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‹Nr.›</a:t>
            </a:fld>
            <a:endParaRPr lang="en-US"/>
          </a:p>
        </p:txBody>
      </p:sp>
      <p:cxnSp>
        <p:nvCxnSpPr>
          <p:cNvPr id="8" name="Straight Connector 7">
            <a:extLst>
              <a:ext uri="{FF2B5EF4-FFF2-40B4-BE49-F238E27FC236}">
                <a16:creationId xmlns:a16="http://schemas.microsoft.com/office/drawing/2014/main" id="{7D44C24D-3004-F049-AA07-7BC498D28F53}"/>
              </a:ext>
            </a:extLst>
          </p:cNvPr>
          <p:cNvCxnSpPr>
            <a:cxnSpLocks/>
          </p:cNvCxnSpPr>
          <p:nvPr userDrawn="1"/>
        </p:nvCxnSpPr>
        <p:spPr>
          <a:xfrm>
            <a:off x="457200" y="457200"/>
            <a:ext cx="11277600"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9" name="Picture 8" descr="World Health Organization logo ">
            <a:extLst>
              <a:ext uri="{FF2B5EF4-FFF2-40B4-BE49-F238E27FC236}">
                <a16:creationId xmlns:a16="http://schemas.microsoft.com/office/drawing/2014/main" id="{85FCFE85-65AF-3D40-9C08-454356D6DD2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57204" y="6000906"/>
            <a:ext cx="1828795" cy="556812"/>
          </a:xfrm>
          <a:prstGeom prst="rect">
            <a:avLst/>
          </a:prstGeom>
        </p:spPr>
      </p:pic>
      <p:pic>
        <p:nvPicPr>
          <p:cNvPr id="10" name="Picture 9" descr="A close up of a logo&#10;&#10;AI-generated content may be incorrect.">
            <a:extLst>
              <a:ext uri="{FF2B5EF4-FFF2-40B4-BE49-F238E27FC236}">
                <a16:creationId xmlns:a16="http://schemas.microsoft.com/office/drawing/2014/main" id="{113AE14F-4D5B-7570-0D73-8686EE2CB4F8}"/>
              </a:ext>
            </a:extLst>
          </p:cNvPr>
          <p:cNvPicPr/>
          <p:nvPr userDrawn="1"/>
        </p:nvPicPr>
        <p:blipFill>
          <a:blip r:embed="rId4"/>
          <a:stretch>
            <a:fillRect/>
          </a:stretch>
        </p:blipFill>
        <p:spPr>
          <a:xfrm>
            <a:off x="2730663" y="6061112"/>
            <a:ext cx="1384137" cy="436400"/>
          </a:xfrm>
          <a:prstGeom prst="rect">
            <a:avLst/>
          </a:prstGeom>
        </p:spPr>
      </p:pic>
    </p:spTree>
    <p:extLst>
      <p:ext uri="{BB962C8B-B14F-4D97-AF65-F5344CB8AC3E}">
        <p14:creationId xmlns:p14="http://schemas.microsoft.com/office/powerpoint/2010/main" val="32343545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7_Section Header_photo">
    <p:bg>
      <p:bgPr>
        <a:solidFill>
          <a:srgbClr val="00205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D3ED49-EBD8-B24A-AA9F-F6640890036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234530" cy="6858000"/>
          </a:xfrm>
          <a:prstGeom prst="rect">
            <a:avLst/>
          </a:prstGeom>
        </p:spPr>
      </p:pic>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57200" y="685801"/>
            <a:ext cx="5638800" cy="1661993"/>
          </a:xfrm>
          <a:solidFill>
            <a:srgbClr val="C9DDF3">
              <a:alpha val="80000"/>
            </a:srgbClr>
          </a:solidFill>
        </p:spPr>
        <p:txBody>
          <a:bodyPr lIns="144000" anchor="t" anchorCtr="0">
            <a:spAutoFit/>
          </a:bodyPr>
          <a:lstStyle>
            <a:lvl1pPr>
              <a:defRPr sz="6000">
                <a:solidFill>
                  <a:srgbClr val="00205C"/>
                </a:solidFill>
              </a:defRPr>
            </a:lvl1pPr>
          </a:lstStyle>
          <a:p>
            <a:r>
              <a:rPr lang="en-US"/>
              <a:t>Klicken Sie hier, um den Stil des Master-Titels zu bearbeiten</a:t>
            </a:r>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a:xfrm>
            <a:off x="6200172" y="6397384"/>
            <a:ext cx="5154592" cy="324091"/>
          </a:xfrm>
          <a:prstGeom prst="rect">
            <a:avLst/>
          </a:prstGeom>
        </p:spPr>
        <p:txBody>
          <a:bodyPr/>
          <a:lstStyle>
            <a:lvl1pPr>
              <a:defRPr>
                <a:solidFill>
                  <a:srgbClr val="00205C"/>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‹Nr.›</a:t>
            </a:fld>
            <a:endParaRPr lang="en-US"/>
          </a:p>
        </p:txBody>
      </p:sp>
      <p:cxnSp>
        <p:nvCxnSpPr>
          <p:cNvPr id="8" name="Straight Connector 7">
            <a:extLst>
              <a:ext uri="{FF2B5EF4-FFF2-40B4-BE49-F238E27FC236}">
                <a16:creationId xmlns:a16="http://schemas.microsoft.com/office/drawing/2014/main" id="{7D44C24D-3004-F049-AA07-7BC498D28F53}"/>
              </a:ext>
              <a:ext uri="{C183D7F6-B498-43B3-948B-1728B52AA6E4}">
                <adec:decorative xmlns:adec="http://schemas.microsoft.com/office/drawing/2017/decorative" val="1"/>
              </a:ext>
            </a:extLst>
          </p:cNvPr>
          <p:cNvCxnSpPr>
            <a:cxnSpLocks/>
          </p:cNvCxnSpPr>
          <p:nvPr userDrawn="1"/>
        </p:nvCxnSpPr>
        <p:spPr>
          <a:xfrm>
            <a:off x="457200" y="457200"/>
            <a:ext cx="11277600"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9" name="Picture 8" descr="World Health Organization logo ">
            <a:extLst>
              <a:ext uri="{FF2B5EF4-FFF2-40B4-BE49-F238E27FC236}">
                <a16:creationId xmlns:a16="http://schemas.microsoft.com/office/drawing/2014/main" id="{85FCFE85-65AF-3D40-9C08-454356D6DD2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57204" y="6000906"/>
            <a:ext cx="1828795" cy="556812"/>
          </a:xfrm>
          <a:prstGeom prst="rect">
            <a:avLst/>
          </a:prstGeom>
        </p:spPr>
      </p:pic>
      <p:pic>
        <p:nvPicPr>
          <p:cNvPr id="4" name="Picture 3" descr="A close up of a logo&#10;&#10;AI-generated content may be incorrect.">
            <a:extLst>
              <a:ext uri="{FF2B5EF4-FFF2-40B4-BE49-F238E27FC236}">
                <a16:creationId xmlns:a16="http://schemas.microsoft.com/office/drawing/2014/main" id="{EA0C8D22-1FEC-6A1B-697B-22390A1B5576}"/>
              </a:ext>
            </a:extLst>
          </p:cNvPr>
          <p:cNvPicPr/>
          <p:nvPr userDrawn="1"/>
        </p:nvPicPr>
        <p:blipFill>
          <a:blip r:embed="rId4"/>
          <a:stretch>
            <a:fillRect/>
          </a:stretch>
        </p:blipFill>
        <p:spPr>
          <a:xfrm>
            <a:off x="2730663" y="6061112"/>
            <a:ext cx="1384137" cy="436400"/>
          </a:xfrm>
          <a:prstGeom prst="rect">
            <a:avLst/>
          </a:prstGeom>
        </p:spPr>
      </p:pic>
    </p:spTree>
    <p:extLst>
      <p:ext uri="{BB962C8B-B14F-4D97-AF65-F5344CB8AC3E}">
        <p14:creationId xmlns:p14="http://schemas.microsoft.com/office/powerpoint/2010/main" val="3334127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8_Section Header_photo">
    <p:bg>
      <p:bgPr>
        <a:solidFill>
          <a:srgbClr val="00205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D3ED49-EBD8-B24A-AA9F-F6640890036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57200" y="685801"/>
            <a:ext cx="4238786" cy="2492990"/>
          </a:xfrm>
          <a:solidFill>
            <a:srgbClr val="C9DDF3">
              <a:alpha val="80000"/>
            </a:srgbClr>
          </a:solidFill>
        </p:spPr>
        <p:txBody>
          <a:bodyPr lIns="144000" anchor="t" anchorCtr="0">
            <a:spAutoFit/>
          </a:bodyPr>
          <a:lstStyle>
            <a:lvl1pPr>
              <a:defRPr sz="6000">
                <a:solidFill>
                  <a:srgbClr val="00205C"/>
                </a:solidFill>
              </a:defRPr>
            </a:lvl1pPr>
          </a:lstStyle>
          <a:p>
            <a:r>
              <a:rPr lang="en-US"/>
              <a:t>Klicken Sie hier, um den Stil des Master-Titels zu bearbeiten</a:t>
            </a:r>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a:xfrm>
            <a:off x="6200172" y="6397384"/>
            <a:ext cx="5154592" cy="324091"/>
          </a:xfrm>
          <a:prstGeom prst="rect">
            <a:avLst/>
          </a:prstGeom>
        </p:spPr>
        <p:txBody>
          <a:bodyPr/>
          <a:lstStyle>
            <a:lvl1pPr>
              <a:defRPr>
                <a:solidFill>
                  <a:srgbClr val="00205C"/>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‹Nr.›</a:t>
            </a:fld>
            <a:endParaRPr lang="en-US"/>
          </a:p>
        </p:txBody>
      </p:sp>
      <p:cxnSp>
        <p:nvCxnSpPr>
          <p:cNvPr id="8" name="Straight Connector 7">
            <a:extLst>
              <a:ext uri="{FF2B5EF4-FFF2-40B4-BE49-F238E27FC236}">
                <a16:creationId xmlns:a16="http://schemas.microsoft.com/office/drawing/2014/main" id="{7D44C24D-3004-F049-AA07-7BC498D28F53}"/>
              </a:ext>
            </a:extLst>
          </p:cNvPr>
          <p:cNvCxnSpPr>
            <a:cxnSpLocks/>
          </p:cNvCxnSpPr>
          <p:nvPr userDrawn="1"/>
        </p:nvCxnSpPr>
        <p:spPr>
          <a:xfrm>
            <a:off x="457200" y="457200"/>
            <a:ext cx="11277600"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9" name="Picture 8" descr="World Health Organization logo ">
            <a:extLst>
              <a:ext uri="{FF2B5EF4-FFF2-40B4-BE49-F238E27FC236}">
                <a16:creationId xmlns:a16="http://schemas.microsoft.com/office/drawing/2014/main" id="{85FCFE85-65AF-3D40-9C08-454356D6DD2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57204" y="6000906"/>
            <a:ext cx="1828795" cy="556812"/>
          </a:xfrm>
          <a:prstGeom prst="rect">
            <a:avLst/>
          </a:prstGeom>
        </p:spPr>
      </p:pic>
      <p:pic>
        <p:nvPicPr>
          <p:cNvPr id="4" name="Picture 3" descr="A close up of a logo&#10;&#10;AI-generated content may be incorrect.">
            <a:extLst>
              <a:ext uri="{FF2B5EF4-FFF2-40B4-BE49-F238E27FC236}">
                <a16:creationId xmlns:a16="http://schemas.microsoft.com/office/drawing/2014/main" id="{91D7FAF7-CCDF-74AD-17FD-40B59AA7362B}"/>
              </a:ext>
            </a:extLst>
          </p:cNvPr>
          <p:cNvPicPr/>
          <p:nvPr userDrawn="1"/>
        </p:nvPicPr>
        <p:blipFill>
          <a:blip r:embed="rId4"/>
          <a:stretch>
            <a:fillRect/>
          </a:stretch>
        </p:blipFill>
        <p:spPr>
          <a:xfrm>
            <a:off x="2730663" y="6061112"/>
            <a:ext cx="1384137" cy="436400"/>
          </a:xfrm>
          <a:prstGeom prst="rect">
            <a:avLst/>
          </a:prstGeom>
        </p:spPr>
      </p:pic>
    </p:spTree>
    <p:extLst>
      <p:ext uri="{BB962C8B-B14F-4D97-AF65-F5344CB8AC3E}">
        <p14:creationId xmlns:p14="http://schemas.microsoft.com/office/powerpoint/2010/main" val="20861610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9_Section Header_photo">
    <p:bg>
      <p:bgPr>
        <a:solidFill>
          <a:srgbClr val="00205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D3ED49-EBD8-B24A-AA9F-F6640890036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57200" y="685801"/>
            <a:ext cx="4238786" cy="2743200"/>
          </a:xfrm>
          <a:solidFill>
            <a:srgbClr val="C9DDF3">
              <a:alpha val="80000"/>
            </a:srgbClr>
          </a:solidFill>
        </p:spPr>
        <p:txBody>
          <a:bodyPr lIns="144000" anchor="t" anchorCtr="0">
            <a:normAutofit/>
          </a:bodyPr>
          <a:lstStyle>
            <a:lvl1pPr>
              <a:defRPr sz="6000">
                <a:solidFill>
                  <a:srgbClr val="00205C"/>
                </a:solidFill>
              </a:defRPr>
            </a:lvl1pPr>
          </a:lstStyle>
          <a:p>
            <a:r>
              <a:rPr lang="en-US"/>
              <a:t>Klicken Sie hier, um den Stil des Master-Titels zu bearbeiten</a:t>
            </a:r>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a:xfrm>
            <a:off x="6200172" y="6397384"/>
            <a:ext cx="5154592" cy="324091"/>
          </a:xfrm>
          <a:prstGeom prst="rect">
            <a:avLst/>
          </a:prstGeom>
        </p:spPr>
        <p:txBody>
          <a:bodyPr/>
          <a:lstStyle>
            <a:lvl1pPr>
              <a:defRPr>
                <a:solidFill>
                  <a:srgbClr val="00205C"/>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‹Nr.›</a:t>
            </a:fld>
            <a:endParaRPr lang="en-US"/>
          </a:p>
        </p:txBody>
      </p:sp>
      <p:cxnSp>
        <p:nvCxnSpPr>
          <p:cNvPr id="8" name="Straight Connector 7">
            <a:extLst>
              <a:ext uri="{FF2B5EF4-FFF2-40B4-BE49-F238E27FC236}">
                <a16:creationId xmlns:a16="http://schemas.microsoft.com/office/drawing/2014/main" id="{7D44C24D-3004-F049-AA07-7BC498D28F53}"/>
              </a:ext>
            </a:extLst>
          </p:cNvPr>
          <p:cNvCxnSpPr>
            <a:cxnSpLocks/>
          </p:cNvCxnSpPr>
          <p:nvPr userDrawn="1"/>
        </p:nvCxnSpPr>
        <p:spPr>
          <a:xfrm>
            <a:off x="457200" y="457200"/>
            <a:ext cx="11277600"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9" name="Picture 8" descr="World Health Organization logo ">
            <a:extLst>
              <a:ext uri="{FF2B5EF4-FFF2-40B4-BE49-F238E27FC236}">
                <a16:creationId xmlns:a16="http://schemas.microsoft.com/office/drawing/2014/main" id="{85FCFE85-65AF-3D40-9C08-454356D6DD2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57204" y="6000906"/>
            <a:ext cx="1828795" cy="556812"/>
          </a:xfrm>
          <a:prstGeom prst="rect">
            <a:avLst/>
          </a:prstGeom>
        </p:spPr>
      </p:pic>
      <p:pic>
        <p:nvPicPr>
          <p:cNvPr id="4" name="Picture 3" descr="A close up of a logo&#10;&#10;AI-generated content may be incorrect.">
            <a:extLst>
              <a:ext uri="{FF2B5EF4-FFF2-40B4-BE49-F238E27FC236}">
                <a16:creationId xmlns:a16="http://schemas.microsoft.com/office/drawing/2014/main" id="{7103642D-3ED4-7C9D-8FAE-33548E9DD408}"/>
              </a:ext>
            </a:extLst>
          </p:cNvPr>
          <p:cNvPicPr/>
          <p:nvPr userDrawn="1"/>
        </p:nvPicPr>
        <p:blipFill>
          <a:blip r:embed="rId4"/>
          <a:stretch>
            <a:fillRect/>
          </a:stretch>
        </p:blipFill>
        <p:spPr>
          <a:xfrm>
            <a:off x="2730663" y="6061112"/>
            <a:ext cx="1384137" cy="436400"/>
          </a:xfrm>
          <a:prstGeom prst="rect">
            <a:avLst/>
          </a:prstGeom>
        </p:spPr>
      </p:pic>
    </p:spTree>
    <p:extLst>
      <p:ext uri="{BB962C8B-B14F-4D97-AF65-F5344CB8AC3E}">
        <p14:creationId xmlns:p14="http://schemas.microsoft.com/office/powerpoint/2010/main" val="11139587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Quote">
    <p:bg>
      <p:bgPr>
        <a:solidFill>
          <a:srgbClr val="0020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7EC86-78C9-4D4A-AF51-6E9B4717964B}"/>
              </a:ext>
            </a:extLst>
          </p:cNvPr>
          <p:cNvSpPr>
            <a:spLocks noGrp="1"/>
          </p:cNvSpPr>
          <p:nvPr>
            <p:ph type="title" hasCustomPrompt="1"/>
          </p:nvPr>
        </p:nvSpPr>
        <p:spPr>
          <a:xfrm>
            <a:off x="457200" y="1846372"/>
            <a:ext cx="9700351" cy="2743200"/>
          </a:xfrm>
        </p:spPr>
        <p:txBody>
          <a:bodyPr anchor="t" anchorCtr="0">
            <a:normAutofit/>
          </a:bodyPr>
          <a:lstStyle>
            <a:lvl1pPr marL="228600" indent="-228600">
              <a:defRPr sz="4000">
                <a:solidFill>
                  <a:srgbClr val="009ADE"/>
                </a:solidFill>
              </a:defRPr>
            </a:lvl1pPr>
          </a:lstStyle>
          <a:p>
            <a:r>
              <a:rPr lang="en-US"/>
              <a:t>Klicken Sie hier, um den Master- </a:t>
            </a:r>
            <a:br>
              <a:rPr lang="en-US"/>
            </a:br>
            <a:r>
              <a:rPr lang="en-US"/>
              <a:t>Titelstil</a:t>
            </a:r>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a:xfrm>
            <a:off x="6200172" y="6397384"/>
            <a:ext cx="5154592" cy="324091"/>
          </a:xfrm>
          <a:prstGeom prst="rect">
            <a:avLst/>
          </a:prstGeom>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‹Nr.›</a:t>
            </a:fld>
            <a:endParaRPr lang="en-US"/>
          </a:p>
        </p:txBody>
      </p:sp>
      <p:cxnSp>
        <p:nvCxnSpPr>
          <p:cNvPr id="8" name="Straight Connector 7">
            <a:extLst>
              <a:ext uri="{FF2B5EF4-FFF2-40B4-BE49-F238E27FC236}">
                <a16:creationId xmlns:a16="http://schemas.microsoft.com/office/drawing/2014/main" id="{7D44C24D-3004-F049-AA07-7BC498D28F53}"/>
              </a:ext>
            </a:extLst>
          </p:cNvPr>
          <p:cNvCxnSpPr>
            <a:cxnSpLocks/>
          </p:cNvCxnSpPr>
          <p:nvPr userDrawn="1"/>
        </p:nvCxnSpPr>
        <p:spPr>
          <a:xfrm>
            <a:off x="457200" y="457200"/>
            <a:ext cx="11277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19A20877-C6F5-D948-A95F-D08C52CB3591}"/>
              </a:ext>
            </a:extLst>
          </p:cNvPr>
          <p:cNvSpPr>
            <a:spLocks noGrp="1"/>
          </p:cNvSpPr>
          <p:nvPr>
            <p:ph type="body" sz="quarter" idx="13" hasCustomPrompt="1"/>
          </p:nvPr>
        </p:nvSpPr>
        <p:spPr>
          <a:xfrm>
            <a:off x="457200" y="4734772"/>
            <a:ext cx="9700351" cy="760413"/>
          </a:xfrm>
        </p:spPr>
        <p:txBody>
          <a:bodyPr/>
          <a:lstStyle>
            <a:lvl1pPr marL="0" indent="0">
              <a:buNone/>
              <a:defRPr b="1" i="0">
                <a:solidFill>
                  <a:schemeClr val="bg1"/>
                </a:solidFill>
                <a:latin typeface="Calibri" panose="020F0502020204030204" pitchFamily="34" charset="0"/>
                <a:cs typeface="Calibri" panose="020F0502020204030204" pitchFamily="34" charset="0"/>
              </a:defRPr>
            </a:lvl1pPr>
            <a:lvl2pPr marL="457200" indent="0">
              <a:buFont typeface="Arial" panose="020B0604020202020204" pitchFamily="34" charset="0"/>
              <a:buNone/>
              <a:defRPr>
                <a:solidFill>
                  <a:schemeClr val="bg1"/>
                </a:solidFill>
              </a:defRPr>
            </a:lvl2pPr>
          </a:lstStyle>
          <a:p>
            <a:pPr lvl="0"/>
            <a:r>
              <a:rPr lang="en-US"/>
              <a:t>KLICKEN SIE HIER, UM DIE MASTER-TEXTSTILE ZU BEARBEITEN</a:t>
            </a:r>
          </a:p>
        </p:txBody>
      </p:sp>
      <p:pic>
        <p:nvPicPr>
          <p:cNvPr id="7" name="Picture 6" descr="World Health Organization logo ">
            <a:extLst>
              <a:ext uri="{FF2B5EF4-FFF2-40B4-BE49-F238E27FC236}">
                <a16:creationId xmlns:a16="http://schemas.microsoft.com/office/drawing/2014/main" id="{1ECEC661-474A-1A4C-9F57-9C28C3FE5F4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7204" y="6000906"/>
            <a:ext cx="1828795" cy="556811"/>
          </a:xfrm>
          <a:prstGeom prst="rect">
            <a:avLst/>
          </a:prstGeom>
        </p:spPr>
      </p:pic>
      <p:pic>
        <p:nvPicPr>
          <p:cNvPr id="9" name="Picture 8" descr="A black and white logo&#10;&#10;AI-generated content may be incorrect.">
            <a:extLst>
              <a:ext uri="{FF2B5EF4-FFF2-40B4-BE49-F238E27FC236}">
                <a16:creationId xmlns:a16="http://schemas.microsoft.com/office/drawing/2014/main" id="{0FBE7D3C-D702-538B-CF12-6F0867885E13}"/>
              </a:ext>
            </a:extLst>
          </p:cNvPr>
          <p:cNvPicPr/>
          <p:nvPr userDrawn="1"/>
        </p:nvPicPr>
        <p:blipFill>
          <a:blip r:embed="rId3"/>
          <a:stretch>
            <a:fillRect/>
          </a:stretch>
        </p:blipFill>
        <p:spPr>
          <a:xfrm>
            <a:off x="2729402" y="6061112"/>
            <a:ext cx="1385398" cy="436400"/>
          </a:xfrm>
          <a:prstGeom prst="rect">
            <a:avLst/>
          </a:prstGeom>
        </p:spPr>
      </p:pic>
    </p:spTree>
    <p:extLst>
      <p:ext uri="{BB962C8B-B14F-4D97-AF65-F5344CB8AC3E}">
        <p14:creationId xmlns:p14="http://schemas.microsoft.com/office/powerpoint/2010/main" val="31373091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arge text_navy">
    <p:bg>
      <p:bgPr>
        <a:solidFill>
          <a:srgbClr val="0020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57200" y="1139590"/>
            <a:ext cx="9700351" cy="219810"/>
          </a:xfrm>
        </p:spPr>
        <p:txBody>
          <a:bodyPr anchor="t" anchorCtr="0">
            <a:normAutofit/>
          </a:bodyPr>
          <a:lstStyle>
            <a:lvl1pPr marL="0" indent="0">
              <a:defRPr sz="1400">
                <a:solidFill>
                  <a:schemeClr val="bg1"/>
                </a:solidFill>
              </a:defRPr>
            </a:lvl1pPr>
          </a:lstStyle>
          <a:p>
            <a:r>
              <a:rPr lang="en-US"/>
              <a:t>Klicken Sie hier, um den Master-Titelstil zu bearbeiten</a:t>
            </a:r>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a:xfrm>
            <a:off x="6200172" y="6397384"/>
            <a:ext cx="5154592" cy="324091"/>
          </a:xfrm>
          <a:prstGeom prst="rect">
            <a:avLst/>
          </a:prstGeom>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‹Nr.›</a:t>
            </a:fld>
            <a:endParaRPr lang="en-US"/>
          </a:p>
        </p:txBody>
      </p:sp>
      <p:cxnSp>
        <p:nvCxnSpPr>
          <p:cNvPr id="8" name="Straight Connector 7">
            <a:extLst>
              <a:ext uri="{FF2B5EF4-FFF2-40B4-BE49-F238E27FC236}">
                <a16:creationId xmlns:a16="http://schemas.microsoft.com/office/drawing/2014/main" id="{7D44C24D-3004-F049-AA07-7BC498D28F53}"/>
              </a:ext>
            </a:extLst>
          </p:cNvPr>
          <p:cNvCxnSpPr>
            <a:cxnSpLocks/>
          </p:cNvCxnSpPr>
          <p:nvPr userDrawn="1"/>
        </p:nvCxnSpPr>
        <p:spPr>
          <a:xfrm>
            <a:off x="457200" y="457200"/>
            <a:ext cx="11277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19A20877-C6F5-D948-A95F-D08C52CB3591}"/>
              </a:ext>
            </a:extLst>
          </p:cNvPr>
          <p:cNvSpPr>
            <a:spLocks noGrp="1"/>
          </p:cNvSpPr>
          <p:nvPr>
            <p:ph type="body" sz="quarter" idx="13" hasCustomPrompt="1"/>
          </p:nvPr>
        </p:nvSpPr>
        <p:spPr>
          <a:xfrm>
            <a:off x="457200" y="1574800"/>
            <a:ext cx="9700351" cy="3920385"/>
          </a:xfrm>
        </p:spPr>
        <p:txBody>
          <a:bodyPr>
            <a:normAutofit/>
          </a:bodyPr>
          <a:lstStyle>
            <a:lvl1pPr marL="0" indent="0">
              <a:spcBef>
                <a:spcPts val="1800"/>
              </a:spcBef>
              <a:buNone/>
              <a:defRPr sz="4000" b="0" i="0">
                <a:solidFill>
                  <a:srgbClr val="009ADE"/>
                </a:solidFill>
                <a:latin typeface="Calibri" panose="020F0502020204030204" pitchFamily="34" charset="0"/>
                <a:cs typeface="Calibri" panose="020F0502020204030204" pitchFamily="34" charset="0"/>
              </a:defRPr>
            </a:lvl1pPr>
            <a:lvl2pPr marL="457200" indent="0">
              <a:buFont typeface="Arial" panose="020B0604020202020204" pitchFamily="34" charset="0"/>
              <a:buNone/>
              <a:defRPr>
                <a:solidFill>
                  <a:schemeClr val="bg1"/>
                </a:solidFill>
              </a:defRPr>
            </a:lvl2pPr>
          </a:lstStyle>
          <a:p>
            <a:pPr lvl="0"/>
            <a:r>
              <a:rPr lang="en-US"/>
              <a:t>Klicken Sie hier, um die Master-Textstile zu bearbeiten</a:t>
            </a:r>
          </a:p>
        </p:txBody>
      </p:sp>
      <p:pic>
        <p:nvPicPr>
          <p:cNvPr id="7" name="Picture 6" descr="World Health Organization logo ">
            <a:extLst>
              <a:ext uri="{FF2B5EF4-FFF2-40B4-BE49-F238E27FC236}">
                <a16:creationId xmlns:a16="http://schemas.microsoft.com/office/drawing/2014/main" id="{1ECEC661-474A-1A4C-9F57-9C28C3FE5F4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7204" y="6000906"/>
            <a:ext cx="1828795" cy="556811"/>
          </a:xfrm>
          <a:prstGeom prst="rect">
            <a:avLst/>
          </a:prstGeom>
        </p:spPr>
      </p:pic>
      <p:pic>
        <p:nvPicPr>
          <p:cNvPr id="10" name="Picture 9" descr="A black and white logo&#10;&#10;AI-generated content may be incorrect.">
            <a:extLst>
              <a:ext uri="{FF2B5EF4-FFF2-40B4-BE49-F238E27FC236}">
                <a16:creationId xmlns:a16="http://schemas.microsoft.com/office/drawing/2014/main" id="{156ED489-D23A-59C7-617F-D2DC6A72EEDD}"/>
              </a:ext>
            </a:extLst>
          </p:cNvPr>
          <p:cNvPicPr/>
          <p:nvPr userDrawn="1"/>
        </p:nvPicPr>
        <p:blipFill>
          <a:blip r:embed="rId3"/>
          <a:stretch>
            <a:fillRect/>
          </a:stretch>
        </p:blipFill>
        <p:spPr>
          <a:xfrm>
            <a:off x="2729402" y="6061112"/>
            <a:ext cx="1385398" cy="436400"/>
          </a:xfrm>
          <a:prstGeom prst="rect">
            <a:avLst/>
          </a:prstGeom>
        </p:spPr>
      </p:pic>
    </p:spTree>
    <p:extLst>
      <p:ext uri="{BB962C8B-B14F-4D97-AF65-F5344CB8AC3E}">
        <p14:creationId xmlns:p14="http://schemas.microsoft.com/office/powerpoint/2010/main" val="3448166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arge text ">
    <p:bg>
      <p:bgPr>
        <a:solidFill>
          <a:srgbClr val="DDEFF9"/>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a:xfrm>
            <a:off x="6200172" y="6397384"/>
            <a:ext cx="5154592" cy="324091"/>
          </a:xfrm>
          <a:prstGeom prst="rect">
            <a:avLst/>
          </a:prstGeom>
        </p:spPr>
        <p:txBody>
          <a:bodyPr/>
          <a:lstStyle>
            <a:lvl1pPr>
              <a:defRPr>
                <a:solidFill>
                  <a:srgbClr val="00205C"/>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‹Nr.›</a:t>
            </a:fld>
            <a:endParaRPr lang="en-US"/>
          </a:p>
        </p:txBody>
      </p:sp>
      <p:cxnSp>
        <p:nvCxnSpPr>
          <p:cNvPr id="8" name="Straight Connector 7">
            <a:extLst>
              <a:ext uri="{FF2B5EF4-FFF2-40B4-BE49-F238E27FC236}">
                <a16:creationId xmlns:a16="http://schemas.microsoft.com/office/drawing/2014/main" id="{7D44C24D-3004-F049-AA07-7BC498D28F53}"/>
              </a:ext>
            </a:extLst>
          </p:cNvPr>
          <p:cNvCxnSpPr>
            <a:cxnSpLocks/>
          </p:cNvCxnSpPr>
          <p:nvPr userDrawn="1"/>
        </p:nvCxnSpPr>
        <p:spPr>
          <a:xfrm>
            <a:off x="457200" y="457200"/>
            <a:ext cx="11277600"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19A20877-C6F5-D948-A95F-D08C52CB3591}"/>
              </a:ext>
            </a:extLst>
          </p:cNvPr>
          <p:cNvSpPr>
            <a:spLocks noGrp="1"/>
          </p:cNvSpPr>
          <p:nvPr>
            <p:ph type="body" sz="quarter" idx="13" hasCustomPrompt="1"/>
          </p:nvPr>
        </p:nvSpPr>
        <p:spPr>
          <a:xfrm>
            <a:off x="457200" y="4229051"/>
            <a:ext cx="7020558" cy="760413"/>
          </a:xfrm>
        </p:spPr>
        <p:txBody>
          <a:bodyPr/>
          <a:lstStyle>
            <a:lvl1pPr marL="0" indent="0">
              <a:buNone/>
              <a:defRPr b="1" i="0">
                <a:solidFill>
                  <a:srgbClr val="00205C"/>
                </a:solidFill>
                <a:latin typeface="Calibri" panose="020F0502020204030204" pitchFamily="34" charset="0"/>
                <a:cs typeface="Calibri" panose="020F0502020204030204" pitchFamily="34" charset="0"/>
              </a:defRPr>
            </a:lvl1pPr>
            <a:lvl2pPr marL="457200" indent="0">
              <a:buFont typeface="Arial" panose="020B0604020202020204" pitchFamily="34" charset="0"/>
              <a:buNone/>
              <a:defRPr>
                <a:solidFill>
                  <a:schemeClr val="bg1"/>
                </a:solidFill>
              </a:defRPr>
            </a:lvl2pPr>
          </a:lstStyle>
          <a:p>
            <a:pPr lvl="0"/>
            <a:r>
              <a:rPr lang="en-US"/>
              <a:t>KLICKEN SIE HIER, UM DIE MASTER-TEXTSTILE ZU BEARBEITEN</a:t>
            </a:r>
          </a:p>
        </p:txBody>
      </p:sp>
      <p:pic>
        <p:nvPicPr>
          <p:cNvPr id="7" name="Picture 6" descr="World Health Organization logo ">
            <a:extLst>
              <a:ext uri="{FF2B5EF4-FFF2-40B4-BE49-F238E27FC236}">
                <a16:creationId xmlns:a16="http://schemas.microsoft.com/office/drawing/2014/main" id="{1ECEC661-474A-1A4C-9F57-9C28C3FE5F4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7205" y="6000906"/>
            <a:ext cx="1828792" cy="556811"/>
          </a:xfrm>
          <a:prstGeom prst="rect">
            <a:avLst/>
          </a:prstGeom>
        </p:spPr>
      </p:pic>
      <p:sp>
        <p:nvSpPr>
          <p:cNvPr id="9" name="Picture Placeholder 11">
            <a:extLst>
              <a:ext uri="{FF2B5EF4-FFF2-40B4-BE49-F238E27FC236}">
                <a16:creationId xmlns:a16="http://schemas.microsoft.com/office/drawing/2014/main" id="{9DD4EE67-57B6-3E41-9A9B-D3C3BD8E5C0B}"/>
              </a:ext>
            </a:extLst>
          </p:cNvPr>
          <p:cNvSpPr>
            <a:spLocks noGrp="1"/>
          </p:cNvSpPr>
          <p:nvPr>
            <p:ph type="pic" sz="quarter" idx="14"/>
          </p:nvPr>
        </p:nvSpPr>
        <p:spPr>
          <a:xfrm>
            <a:off x="7760800" y="1551943"/>
            <a:ext cx="3973999" cy="3477249"/>
          </a:xfrm>
        </p:spPr>
        <p:txBody>
          <a:bodyPr/>
          <a:lstStyle>
            <a:lvl1pPr marL="0" indent="0">
              <a:buNone/>
              <a:defRPr/>
            </a:lvl1pPr>
          </a:lstStyle>
          <a:p>
            <a:r>
              <a:rPr lang="en-US"/>
              <a:t>Klicken Sie auf das Symbol, um ein Bild hinzuzufügen</a:t>
            </a:r>
          </a:p>
        </p:txBody>
      </p:sp>
      <p:sp>
        <p:nvSpPr>
          <p:cNvPr id="11" name="Title 1">
            <a:extLst>
              <a:ext uri="{FF2B5EF4-FFF2-40B4-BE49-F238E27FC236}">
                <a16:creationId xmlns:a16="http://schemas.microsoft.com/office/drawing/2014/main" id="{7DA67AD6-D8C7-B74A-B8D9-C0B4BE696ED5}"/>
              </a:ext>
            </a:extLst>
          </p:cNvPr>
          <p:cNvSpPr txBox="1">
            <a:spLocks/>
          </p:cNvSpPr>
          <p:nvPr userDrawn="1"/>
        </p:nvSpPr>
        <p:spPr>
          <a:xfrm>
            <a:off x="457201" y="1139590"/>
            <a:ext cx="7305040" cy="219810"/>
          </a:xfrm>
          <a:prstGeom prst="rect">
            <a:avLst/>
          </a:prstGeom>
        </p:spPr>
        <p:txBody>
          <a:bodyPr vert="horz" lIns="0" tIns="0" rIns="0" bIns="0" rtlCol="0" anchor="t" anchorCtr="0">
            <a:normAutofit/>
          </a:bodyPr>
          <a:lstStyle>
            <a:lvl1pPr marL="0" indent="0" algn="l" defTabSz="914400" rtl="0" eaLnBrk="1" latinLnBrk="0" hangingPunct="1">
              <a:lnSpc>
                <a:spcPct val="90000"/>
              </a:lnSpc>
              <a:spcBef>
                <a:spcPct val="0"/>
              </a:spcBef>
              <a:buNone/>
              <a:defRPr sz="1400" b="0" i="0" kern="1200">
                <a:solidFill>
                  <a:schemeClr val="bg1"/>
                </a:solidFill>
                <a:latin typeface="+mn-lt"/>
                <a:ea typeface="+mj-ea"/>
                <a:cs typeface="+mj-cs"/>
              </a:defRPr>
            </a:lvl1pPr>
          </a:lstStyle>
          <a:p>
            <a:r>
              <a:rPr lang="en-US">
                <a:solidFill>
                  <a:srgbClr val="00205C"/>
                </a:solidFill>
              </a:rPr>
              <a:t>Klicken Sie hier, um den Master-Titelstil zu bearbeiten</a:t>
            </a:r>
          </a:p>
        </p:txBody>
      </p:sp>
      <p:sp>
        <p:nvSpPr>
          <p:cNvPr id="12" name="Text Placeholder 3">
            <a:extLst>
              <a:ext uri="{FF2B5EF4-FFF2-40B4-BE49-F238E27FC236}">
                <a16:creationId xmlns:a16="http://schemas.microsoft.com/office/drawing/2014/main" id="{24CB5F0B-02BD-614A-851C-63011963ECDA}"/>
              </a:ext>
            </a:extLst>
          </p:cNvPr>
          <p:cNvSpPr>
            <a:spLocks noGrp="1"/>
          </p:cNvSpPr>
          <p:nvPr>
            <p:ph type="body" sz="quarter" idx="15" hasCustomPrompt="1"/>
          </p:nvPr>
        </p:nvSpPr>
        <p:spPr>
          <a:xfrm>
            <a:off x="457201" y="1574801"/>
            <a:ext cx="7020559" cy="2654250"/>
          </a:xfrm>
        </p:spPr>
        <p:txBody>
          <a:bodyPr>
            <a:normAutofit/>
          </a:bodyPr>
          <a:lstStyle>
            <a:lvl1pPr marL="0" indent="0">
              <a:spcBef>
                <a:spcPts val="1800"/>
              </a:spcBef>
              <a:buNone/>
              <a:defRPr sz="4000" b="0" i="0">
                <a:solidFill>
                  <a:srgbClr val="00205C"/>
                </a:solidFill>
                <a:latin typeface="Calibri" panose="020F0502020204030204" pitchFamily="34" charset="0"/>
                <a:cs typeface="Calibri" panose="020F0502020204030204" pitchFamily="34" charset="0"/>
              </a:defRPr>
            </a:lvl1pPr>
            <a:lvl2pPr marL="457200" indent="0">
              <a:buFont typeface="Arial" panose="020B0604020202020204" pitchFamily="34" charset="0"/>
              <a:buNone/>
              <a:defRPr>
                <a:solidFill>
                  <a:schemeClr val="bg1"/>
                </a:solidFill>
              </a:defRPr>
            </a:lvl2pPr>
          </a:lstStyle>
          <a:p>
            <a:pPr lvl="0"/>
            <a:r>
              <a:rPr lang="en-US"/>
              <a:t>Klicken Sie hier, um die Master-Textstile zu bearbeiten</a:t>
            </a:r>
          </a:p>
        </p:txBody>
      </p:sp>
      <p:pic>
        <p:nvPicPr>
          <p:cNvPr id="3" name="Picture 2" descr="A close up of a logo&#10;&#10;AI-generated content may be incorrect.">
            <a:extLst>
              <a:ext uri="{FF2B5EF4-FFF2-40B4-BE49-F238E27FC236}">
                <a16:creationId xmlns:a16="http://schemas.microsoft.com/office/drawing/2014/main" id="{B9D25E18-C867-5741-EE88-9C16C5F55A30}"/>
              </a:ext>
            </a:extLst>
          </p:cNvPr>
          <p:cNvPicPr/>
          <p:nvPr userDrawn="1"/>
        </p:nvPicPr>
        <p:blipFill>
          <a:blip r:embed="rId3"/>
          <a:stretch>
            <a:fillRect/>
          </a:stretch>
        </p:blipFill>
        <p:spPr>
          <a:xfrm>
            <a:off x="2730663" y="6061112"/>
            <a:ext cx="1384137" cy="436400"/>
          </a:xfrm>
          <a:prstGeom prst="rect">
            <a:avLst/>
          </a:prstGeom>
        </p:spPr>
      </p:pic>
    </p:spTree>
    <p:extLst>
      <p:ext uri="{BB962C8B-B14F-4D97-AF65-F5344CB8AC3E}">
        <p14:creationId xmlns:p14="http://schemas.microsoft.com/office/powerpoint/2010/main" val="6801071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2964F-381C-7B4D-833B-E524C78820A6}"/>
              </a:ext>
            </a:extLst>
          </p:cNvPr>
          <p:cNvSpPr>
            <a:spLocks noGrp="1"/>
          </p:cNvSpPr>
          <p:nvPr>
            <p:ph type="title"/>
          </p:nvPr>
        </p:nvSpPr>
        <p:spPr>
          <a:xfrm>
            <a:off x="457200" y="685800"/>
            <a:ext cx="11277600" cy="1004888"/>
          </a:xfrm>
        </p:spPr>
        <p:txBody>
          <a:bodyPr/>
          <a:lstStyle>
            <a:lvl1pPr>
              <a:defRPr>
                <a:solidFill>
                  <a:srgbClr val="00205C"/>
                </a:solidFill>
              </a:defRPr>
            </a:lvl1pPr>
          </a:lstStyle>
          <a:p>
            <a:r>
              <a:rPr lang="en-US"/>
              <a:t>Klicken Sie hier, um den Master-Titelstil zu bearbeiten</a:t>
            </a:r>
          </a:p>
        </p:txBody>
      </p:sp>
      <p:sp>
        <p:nvSpPr>
          <p:cNvPr id="3" name="Content Placeholder 2">
            <a:extLst>
              <a:ext uri="{FF2B5EF4-FFF2-40B4-BE49-F238E27FC236}">
                <a16:creationId xmlns:a16="http://schemas.microsoft.com/office/drawing/2014/main" id="{4881B538-2004-A148-91A7-DDAD8DCB0CAC}"/>
              </a:ext>
            </a:extLst>
          </p:cNvPr>
          <p:cNvSpPr>
            <a:spLocks noGrp="1"/>
          </p:cNvSpPr>
          <p:nvPr>
            <p:ph idx="1"/>
          </p:nvPr>
        </p:nvSpPr>
        <p:spPr>
          <a:xfrm>
            <a:off x="457200" y="1825625"/>
            <a:ext cx="11277600" cy="3884295"/>
          </a:xfrm>
        </p:spPr>
        <p:txBody>
          <a:bodyPr/>
          <a:lstStyle/>
          <a:p>
            <a:pPr lvl="0"/>
            <a:r>
              <a:rPr lang="en-US"/>
              <a:t>Klicken Sie hier, um die Master-Textstile zu bearbeiten</a:t>
            </a:r>
          </a:p>
          <a:p>
            <a:pPr lvl="1"/>
            <a:r>
              <a:rPr lang="en-US"/>
              <a:t>Zweite Ebene</a:t>
            </a:r>
          </a:p>
          <a:p>
            <a:pPr lvl="2"/>
            <a:r>
              <a:rPr lang="en-US"/>
              <a:t>Dritte Ebene</a:t>
            </a:r>
          </a:p>
          <a:p>
            <a:pPr lvl="3"/>
            <a:r>
              <a:rPr lang="en-US"/>
              <a:t>Vierte Ebene</a:t>
            </a:r>
          </a:p>
          <a:p>
            <a:pPr lvl="4"/>
            <a:r>
              <a:rPr lang="en-US"/>
              <a:t>Fünfte Ebene</a:t>
            </a:r>
          </a:p>
        </p:txBody>
      </p:sp>
      <p:sp>
        <p:nvSpPr>
          <p:cNvPr id="5" name="Footer Placeholder 4">
            <a:extLst>
              <a:ext uri="{FF2B5EF4-FFF2-40B4-BE49-F238E27FC236}">
                <a16:creationId xmlns:a16="http://schemas.microsoft.com/office/drawing/2014/main" id="{6BEB427A-B671-5046-997C-FBCC440F9598}"/>
              </a:ext>
            </a:extLst>
          </p:cNvPr>
          <p:cNvSpPr>
            <a:spLocks noGrp="1"/>
          </p:cNvSpPr>
          <p:nvPr>
            <p:ph type="ftr" sz="quarter" idx="11"/>
          </p:nvPr>
        </p:nvSpPr>
        <p:spPr>
          <a:xfrm>
            <a:off x="6200172" y="6397384"/>
            <a:ext cx="5154592" cy="324091"/>
          </a:xfrm>
          <a:prstGeom prst="rect">
            <a:avLst/>
          </a:prstGeom>
        </p:spPr>
        <p:txBody>
          <a:bodyPr/>
          <a:lstStyle>
            <a:lvl1pPr>
              <a:defRPr>
                <a:solidFill>
                  <a:srgbClr val="00205C"/>
                </a:solidFill>
              </a:defRPr>
            </a:lvl1pPr>
          </a:lstStyle>
          <a:p>
            <a:endParaRPr lang="en-US"/>
          </a:p>
        </p:txBody>
      </p:sp>
      <p:sp>
        <p:nvSpPr>
          <p:cNvPr id="6" name="Slide Number Placeholder 5">
            <a:extLst>
              <a:ext uri="{FF2B5EF4-FFF2-40B4-BE49-F238E27FC236}">
                <a16:creationId xmlns:a16="http://schemas.microsoft.com/office/drawing/2014/main" id="{BAEF5830-4E1F-5A49-AE5A-AC956905C58E}"/>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‹Nr.›</a:t>
            </a:fld>
            <a:endParaRPr lang="en-US"/>
          </a:p>
        </p:txBody>
      </p:sp>
      <p:cxnSp>
        <p:nvCxnSpPr>
          <p:cNvPr id="7" name="Straight Connector 6">
            <a:extLst>
              <a:ext uri="{FF2B5EF4-FFF2-40B4-BE49-F238E27FC236}">
                <a16:creationId xmlns:a16="http://schemas.microsoft.com/office/drawing/2014/main" id="{ABBF25AF-1AFC-F84B-8963-B94D2AEA127A}"/>
              </a:ext>
            </a:extLst>
          </p:cNvPr>
          <p:cNvCxnSpPr>
            <a:cxnSpLocks/>
          </p:cNvCxnSpPr>
          <p:nvPr userDrawn="1"/>
        </p:nvCxnSpPr>
        <p:spPr>
          <a:xfrm>
            <a:off x="457200" y="457200"/>
            <a:ext cx="11277600"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8" name="Picture 7" descr="World Health Organization logo ">
            <a:extLst>
              <a:ext uri="{FF2B5EF4-FFF2-40B4-BE49-F238E27FC236}">
                <a16:creationId xmlns:a16="http://schemas.microsoft.com/office/drawing/2014/main" id="{E3EDB005-A3A8-244D-9176-D7DF06EAD0E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7204" y="6000906"/>
            <a:ext cx="1828795" cy="556812"/>
          </a:xfrm>
          <a:prstGeom prst="rect">
            <a:avLst/>
          </a:prstGeom>
        </p:spPr>
      </p:pic>
      <p:pic>
        <p:nvPicPr>
          <p:cNvPr id="9" name="Picture 8" descr="A close up of a logo&#10;&#10;AI-generated content may be incorrect.">
            <a:extLst>
              <a:ext uri="{FF2B5EF4-FFF2-40B4-BE49-F238E27FC236}">
                <a16:creationId xmlns:a16="http://schemas.microsoft.com/office/drawing/2014/main" id="{FE3EC34C-B977-4E59-B2A5-B62F992CCD6E}"/>
              </a:ext>
            </a:extLst>
          </p:cNvPr>
          <p:cNvPicPr/>
          <p:nvPr userDrawn="1"/>
        </p:nvPicPr>
        <p:blipFill>
          <a:blip r:embed="rId3"/>
          <a:stretch>
            <a:fillRect/>
          </a:stretch>
        </p:blipFill>
        <p:spPr>
          <a:xfrm>
            <a:off x="2730663" y="6061112"/>
            <a:ext cx="1384137" cy="436400"/>
          </a:xfrm>
          <a:prstGeom prst="rect">
            <a:avLst/>
          </a:prstGeom>
        </p:spPr>
      </p:pic>
    </p:spTree>
    <p:extLst>
      <p:ext uri="{BB962C8B-B14F-4D97-AF65-F5344CB8AC3E}">
        <p14:creationId xmlns:p14="http://schemas.microsoft.com/office/powerpoint/2010/main" val="25533408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 photos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2964F-381C-7B4D-833B-E524C78820A6}"/>
              </a:ext>
            </a:extLst>
          </p:cNvPr>
          <p:cNvSpPr>
            <a:spLocks noGrp="1"/>
          </p:cNvSpPr>
          <p:nvPr>
            <p:ph type="title"/>
          </p:nvPr>
        </p:nvSpPr>
        <p:spPr>
          <a:xfrm>
            <a:off x="457200" y="685800"/>
            <a:ext cx="11277600" cy="563877"/>
          </a:xfrm>
        </p:spPr>
        <p:txBody>
          <a:bodyPr/>
          <a:lstStyle>
            <a:lvl1pPr>
              <a:defRPr>
                <a:solidFill>
                  <a:srgbClr val="00205C"/>
                </a:solidFill>
              </a:defRPr>
            </a:lvl1pPr>
          </a:lstStyle>
          <a:p>
            <a:r>
              <a:rPr lang="en-US"/>
              <a:t>Klicken Sie hier, um den Master-Titelstil zu bearbeiten</a:t>
            </a:r>
          </a:p>
        </p:txBody>
      </p:sp>
      <p:sp>
        <p:nvSpPr>
          <p:cNvPr id="3" name="Content Placeholder 2">
            <a:extLst>
              <a:ext uri="{FF2B5EF4-FFF2-40B4-BE49-F238E27FC236}">
                <a16:creationId xmlns:a16="http://schemas.microsoft.com/office/drawing/2014/main" id="{4881B538-2004-A148-91A7-DDAD8DCB0CAC}"/>
              </a:ext>
            </a:extLst>
          </p:cNvPr>
          <p:cNvSpPr>
            <a:spLocks noGrp="1"/>
          </p:cNvSpPr>
          <p:nvPr>
            <p:ph idx="1"/>
          </p:nvPr>
        </p:nvSpPr>
        <p:spPr>
          <a:xfrm>
            <a:off x="457199" y="4979393"/>
            <a:ext cx="3657600" cy="882921"/>
          </a:xfrm>
        </p:spPr>
        <p:txBody>
          <a:bodyPr>
            <a:normAutofit/>
          </a:bodyPr>
          <a:lstStyle>
            <a:lvl1pPr marL="0" indent="0">
              <a:buNone/>
              <a:defRPr sz="1200" b="0">
                <a:latin typeface="+mj-lt"/>
              </a:defRPr>
            </a:lvl1pPr>
          </a:lstStyle>
          <a:p>
            <a:pPr lvl="0"/>
            <a:r>
              <a:rPr lang="en-US"/>
              <a:t>Klicken Sie hier, um die Master-Textstile zu bearbeiten</a:t>
            </a:r>
          </a:p>
        </p:txBody>
      </p:sp>
      <p:sp>
        <p:nvSpPr>
          <p:cNvPr id="5" name="Footer Placeholder 4">
            <a:extLst>
              <a:ext uri="{FF2B5EF4-FFF2-40B4-BE49-F238E27FC236}">
                <a16:creationId xmlns:a16="http://schemas.microsoft.com/office/drawing/2014/main" id="{6BEB427A-B671-5046-997C-FBCC440F9598}"/>
              </a:ext>
            </a:extLst>
          </p:cNvPr>
          <p:cNvSpPr>
            <a:spLocks noGrp="1"/>
          </p:cNvSpPr>
          <p:nvPr>
            <p:ph type="ftr" sz="quarter" idx="11"/>
          </p:nvPr>
        </p:nvSpPr>
        <p:spPr>
          <a:xfrm>
            <a:off x="6200172" y="6397384"/>
            <a:ext cx="5154592" cy="324091"/>
          </a:xfrm>
          <a:prstGeom prst="rect">
            <a:avLst/>
          </a:prstGeom>
        </p:spPr>
        <p:txBody>
          <a:bodyPr/>
          <a:lstStyle>
            <a:lvl1pPr>
              <a:defRPr>
                <a:solidFill>
                  <a:srgbClr val="00205C"/>
                </a:solidFill>
              </a:defRPr>
            </a:lvl1pPr>
          </a:lstStyle>
          <a:p>
            <a:endParaRPr lang="en-US"/>
          </a:p>
        </p:txBody>
      </p:sp>
      <p:sp>
        <p:nvSpPr>
          <p:cNvPr id="6" name="Slide Number Placeholder 5">
            <a:extLst>
              <a:ext uri="{FF2B5EF4-FFF2-40B4-BE49-F238E27FC236}">
                <a16:creationId xmlns:a16="http://schemas.microsoft.com/office/drawing/2014/main" id="{BAEF5830-4E1F-5A49-AE5A-AC956905C58E}"/>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‹Nr.›</a:t>
            </a:fld>
            <a:endParaRPr lang="en-US"/>
          </a:p>
        </p:txBody>
      </p:sp>
      <p:cxnSp>
        <p:nvCxnSpPr>
          <p:cNvPr id="7" name="Straight Connector 6">
            <a:extLst>
              <a:ext uri="{FF2B5EF4-FFF2-40B4-BE49-F238E27FC236}">
                <a16:creationId xmlns:a16="http://schemas.microsoft.com/office/drawing/2014/main" id="{ABBF25AF-1AFC-F84B-8963-B94D2AEA127A}"/>
              </a:ext>
            </a:extLst>
          </p:cNvPr>
          <p:cNvCxnSpPr>
            <a:cxnSpLocks/>
          </p:cNvCxnSpPr>
          <p:nvPr userDrawn="1"/>
        </p:nvCxnSpPr>
        <p:spPr>
          <a:xfrm>
            <a:off x="457200" y="457200"/>
            <a:ext cx="11277600"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8" name="Picture 7" descr="World Health Organization logo ">
            <a:extLst>
              <a:ext uri="{FF2B5EF4-FFF2-40B4-BE49-F238E27FC236}">
                <a16:creationId xmlns:a16="http://schemas.microsoft.com/office/drawing/2014/main" id="{E3EDB005-A3A8-244D-9176-D7DF06EAD0E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7204" y="6000906"/>
            <a:ext cx="1828795" cy="556812"/>
          </a:xfrm>
          <a:prstGeom prst="rect">
            <a:avLst/>
          </a:prstGeom>
        </p:spPr>
      </p:pic>
      <p:sp>
        <p:nvSpPr>
          <p:cNvPr id="12" name="Picture Placeholder 11">
            <a:extLst>
              <a:ext uri="{FF2B5EF4-FFF2-40B4-BE49-F238E27FC236}">
                <a16:creationId xmlns:a16="http://schemas.microsoft.com/office/drawing/2014/main" id="{1FE6E48B-14B1-A34F-BE35-F35F8B605456}"/>
              </a:ext>
            </a:extLst>
          </p:cNvPr>
          <p:cNvSpPr>
            <a:spLocks noGrp="1"/>
          </p:cNvSpPr>
          <p:nvPr>
            <p:ph type="pic" sz="quarter" idx="13"/>
          </p:nvPr>
        </p:nvSpPr>
        <p:spPr>
          <a:xfrm>
            <a:off x="457200" y="1600200"/>
            <a:ext cx="3657600" cy="3200400"/>
          </a:xfrm>
        </p:spPr>
        <p:txBody>
          <a:bodyPr/>
          <a:lstStyle>
            <a:lvl1pPr marL="0" indent="0">
              <a:buNone/>
              <a:defRPr/>
            </a:lvl1pPr>
          </a:lstStyle>
          <a:p>
            <a:r>
              <a:rPr lang="en-US"/>
              <a:t>Klicken Sie auf das Symbol, um ein Bild hinzuzufügen</a:t>
            </a:r>
          </a:p>
        </p:txBody>
      </p:sp>
      <p:sp>
        <p:nvSpPr>
          <p:cNvPr id="17" name="Picture Placeholder 11">
            <a:extLst>
              <a:ext uri="{FF2B5EF4-FFF2-40B4-BE49-F238E27FC236}">
                <a16:creationId xmlns:a16="http://schemas.microsoft.com/office/drawing/2014/main" id="{8F898B1A-280F-FE45-8D41-1CB270410E7F}"/>
              </a:ext>
            </a:extLst>
          </p:cNvPr>
          <p:cNvSpPr>
            <a:spLocks noGrp="1"/>
          </p:cNvSpPr>
          <p:nvPr>
            <p:ph type="pic" sz="quarter" idx="14"/>
          </p:nvPr>
        </p:nvSpPr>
        <p:spPr>
          <a:xfrm>
            <a:off x="4267200" y="1600200"/>
            <a:ext cx="3657600" cy="3200400"/>
          </a:xfrm>
        </p:spPr>
        <p:txBody>
          <a:bodyPr/>
          <a:lstStyle>
            <a:lvl1pPr marL="0" indent="0">
              <a:buNone/>
              <a:defRPr/>
            </a:lvl1pPr>
          </a:lstStyle>
          <a:p>
            <a:r>
              <a:rPr lang="en-US"/>
              <a:t>Klicken Sie auf das Symbol, um ein Bild hinzuzufügen</a:t>
            </a:r>
          </a:p>
        </p:txBody>
      </p:sp>
      <p:sp>
        <p:nvSpPr>
          <p:cNvPr id="18" name="Picture Placeholder 11">
            <a:extLst>
              <a:ext uri="{FF2B5EF4-FFF2-40B4-BE49-F238E27FC236}">
                <a16:creationId xmlns:a16="http://schemas.microsoft.com/office/drawing/2014/main" id="{30F77ACD-9F22-9B44-AE97-B98CCD01BE63}"/>
              </a:ext>
            </a:extLst>
          </p:cNvPr>
          <p:cNvSpPr>
            <a:spLocks noGrp="1"/>
          </p:cNvSpPr>
          <p:nvPr>
            <p:ph type="pic" sz="quarter" idx="15"/>
          </p:nvPr>
        </p:nvSpPr>
        <p:spPr>
          <a:xfrm>
            <a:off x="8077200" y="1600200"/>
            <a:ext cx="3657600" cy="3200400"/>
          </a:xfrm>
        </p:spPr>
        <p:txBody>
          <a:bodyPr/>
          <a:lstStyle>
            <a:lvl1pPr marL="0" indent="0">
              <a:buNone/>
              <a:defRPr/>
            </a:lvl1pPr>
          </a:lstStyle>
          <a:p>
            <a:r>
              <a:rPr lang="en-US"/>
              <a:t>Klicken Sie auf das Symbol, um ein Bild hinzuzufügen</a:t>
            </a:r>
          </a:p>
        </p:txBody>
      </p:sp>
      <p:sp>
        <p:nvSpPr>
          <p:cNvPr id="19" name="Content Placeholder 2">
            <a:extLst>
              <a:ext uri="{FF2B5EF4-FFF2-40B4-BE49-F238E27FC236}">
                <a16:creationId xmlns:a16="http://schemas.microsoft.com/office/drawing/2014/main" id="{224E5827-DC51-2E44-A3BF-A892FE8FADC9}"/>
              </a:ext>
            </a:extLst>
          </p:cNvPr>
          <p:cNvSpPr>
            <a:spLocks noGrp="1"/>
          </p:cNvSpPr>
          <p:nvPr>
            <p:ph idx="16"/>
          </p:nvPr>
        </p:nvSpPr>
        <p:spPr>
          <a:xfrm>
            <a:off x="4267199" y="4979393"/>
            <a:ext cx="3657600" cy="882921"/>
          </a:xfrm>
        </p:spPr>
        <p:txBody>
          <a:bodyPr>
            <a:normAutofit/>
          </a:bodyPr>
          <a:lstStyle>
            <a:lvl1pPr marL="0" indent="0">
              <a:buNone/>
              <a:defRPr sz="1200" b="0">
                <a:latin typeface="+mj-lt"/>
              </a:defRPr>
            </a:lvl1pPr>
          </a:lstStyle>
          <a:p>
            <a:pPr lvl="0"/>
            <a:r>
              <a:rPr lang="en-US"/>
              <a:t>Klicken Sie hier, um die Master-Textformate zu bearbeiten</a:t>
            </a:r>
          </a:p>
        </p:txBody>
      </p:sp>
      <p:sp>
        <p:nvSpPr>
          <p:cNvPr id="20" name="Content Placeholder 2">
            <a:extLst>
              <a:ext uri="{FF2B5EF4-FFF2-40B4-BE49-F238E27FC236}">
                <a16:creationId xmlns:a16="http://schemas.microsoft.com/office/drawing/2014/main" id="{BFF5458C-BD2E-A546-9365-90B8F7ADAED4}"/>
              </a:ext>
            </a:extLst>
          </p:cNvPr>
          <p:cNvSpPr>
            <a:spLocks noGrp="1"/>
          </p:cNvSpPr>
          <p:nvPr>
            <p:ph idx="17"/>
          </p:nvPr>
        </p:nvSpPr>
        <p:spPr>
          <a:xfrm>
            <a:off x="8077199" y="4979393"/>
            <a:ext cx="3657600" cy="882921"/>
          </a:xfrm>
        </p:spPr>
        <p:txBody>
          <a:bodyPr>
            <a:normAutofit/>
          </a:bodyPr>
          <a:lstStyle>
            <a:lvl1pPr marL="0" indent="0">
              <a:buNone/>
              <a:defRPr sz="1200" b="0">
                <a:latin typeface="+mj-lt"/>
              </a:defRPr>
            </a:lvl1pPr>
          </a:lstStyle>
          <a:p>
            <a:pPr lvl="0"/>
            <a:r>
              <a:rPr lang="en-US"/>
              <a:t>Klicken Sie hier, um die Master-Textformate zu bearbeiten</a:t>
            </a:r>
          </a:p>
        </p:txBody>
      </p:sp>
      <p:pic>
        <p:nvPicPr>
          <p:cNvPr id="9" name="Picture 8" descr="A close up of a logo&#10;&#10;AI-generated content may be incorrect.">
            <a:extLst>
              <a:ext uri="{FF2B5EF4-FFF2-40B4-BE49-F238E27FC236}">
                <a16:creationId xmlns:a16="http://schemas.microsoft.com/office/drawing/2014/main" id="{BB5F33AF-4378-4AC6-B72C-B4DADE6BB0B3}"/>
              </a:ext>
            </a:extLst>
          </p:cNvPr>
          <p:cNvPicPr/>
          <p:nvPr userDrawn="1"/>
        </p:nvPicPr>
        <p:blipFill>
          <a:blip r:embed="rId3"/>
          <a:stretch>
            <a:fillRect/>
          </a:stretch>
        </p:blipFill>
        <p:spPr>
          <a:xfrm>
            <a:off x="2730663" y="6061112"/>
            <a:ext cx="1384137" cy="436400"/>
          </a:xfrm>
          <a:prstGeom prst="rect">
            <a:avLst/>
          </a:prstGeom>
        </p:spPr>
      </p:pic>
    </p:spTree>
    <p:extLst>
      <p:ext uri="{BB962C8B-B14F-4D97-AF65-F5344CB8AC3E}">
        <p14:creationId xmlns:p14="http://schemas.microsoft.com/office/powerpoint/2010/main" val="42111287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2964F-381C-7B4D-833B-E524C78820A6}"/>
              </a:ext>
            </a:extLst>
          </p:cNvPr>
          <p:cNvSpPr>
            <a:spLocks noGrp="1"/>
          </p:cNvSpPr>
          <p:nvPr>
            <p:ph type="title"/>
          </p:nvPr>
        </p:nvSpPr>
        <p:spPr>
          <a:xfrm>
            <a:off x="457200" y="685800"/>
            <a:ext cx="11277600" cy="1004888"/>
          </a:xfrm>
        </p:spPr>
        <p:txBody>
          <a:bodyPr/>
          <a:lstStyle>
            <a:lvl1pPr>
              <a:defRPr>
                <a:solidFill>
                  <a:srgbClr val="00205C"/>
                </a:solidFill>
              </a:defRPr>
            </a:lvl1pPr>
          </a:lstStyle>
          <a:p>
            <a:r>
              <a:rPr lang="en-US"/>
              <a:t>Klicken Sie hier, um den Master-Titelstil zu bearbeiten</a:t>
            </a:r>
          </a:p>
        </p:txBody>
      </p:sp>
      <p:sp>
        <p:nvSpPr>
          <p:cNvPr id="3" name="Content Placeholder 2">
            <a:extLst>
              <a:ext uri="{FF2B5EF4-FFF2-40B4-BE49-F238E27FC236}">
                <a16:creationId xmlns:a16="http://schemas.microsoft.com/office/drawing/2014/main" id="{4881B538-2004-A148-91A7-DDAD8DCB0CAC}"/>
              </a:ext>
            </a:extLst>
          </p:cNvPr>
          <p:cNvSpPr>
            <a:spLocks noGrp="1"/>
          </p:cNvSpPr>
          <p:nvPr>
            <p:ph idx="1"/>
          </p:nvPr>
        </p:nvSpPr>
        <p:spPr>
          <a:xfrm>
            <a:off x="457200" y="1825625"/>
            <a:ext cx="7467600" cy="3884295"/>
          </a:xfrm>
        </p:spPr>
        <p:txBody>
          <a:bodyPr/>
          <a:lstStyle/>
          <a:p>
            <a:pPr lvl="0"/>
            <a:r>
              <a:rPr lang="en-US"/>
              <a:t>Klicken Sie hier, um die Master-Textstile zu bearbeiten</a:t>
            </a:r>
          </a:p>
          <a:p>
            <a:pPr lvl="1"/>
            <a:r>
              <a:rPr lang="en-US"/>
              <a:t>Zweite Ebene</a:t>
            </a:r>
          </a:p>
          <a:p>
            <a:pPr lvl="2"/>
            <a:r>
              <a:rPr lang="en-US"/>
              <a:t>Dritte Ebene</a:t>
            </a:r>
          </a:p>
          <a:p>
            <a:pPr lvl="3"/>
            <a:r>
              <a:rPr lang="en-US"/>
              <a:t>Vierte Ebene</a:t>
            </a:r>
          </a:p>
          <a:p>
            <a:pPr lvl="4"/>
            <a:r>
              <a:rPr lang="en-US"/>
              <a:t>Fünfte Ebene</a:t>
            </a:r>
          </a:p>
        </p:txBody>
      </p:sp>
      <p:sp>
        <p:nvSpPr>
          <p:cNvPr id="5" name="Footer Placeholder 4">
            <a:extLst>
              <a:ext uri="{FF2B5EF4-FFF2-40B4-BE49-F238E27FC236}">
                <a16:creationId xmlns:a16="http://schemas.microsoft.com/office/drawing/2014/main" id="{6BEB427A-B671-5046-997C-FBCC440F9598}"/>
              </a:ext>
            </a:extLst>
          </p:cNvPr>
          <p:cNvSpPr>
            <a:spLocks noGrp="1"/>
          </p:cNvSpPr>
          <p:nvPr>
            <p:ph type="ftr" sz="quarter" idx="11"/>
          </p:nvPr>
        </p:nvSpPr>
        <p:spPr>
          <a:xfrm>
            <a:off x="6200172" y="6397384"/>
            <a:ext cx="5154592" cy="324091"/>
          </a:xfrm>
          <a:prstGeom prst="rect">
            <a:avLst/>
          </a:prstGeom>
        </p:spPr>
        <p:txBody>
          <a:bodyPr/>
          <a:lstStyle>
            <a:lvl1pPr>
              <a:defRPr>
                <a:solidFill>
                  <a:srgbClr val="00205C"/>
                </a:solidFill>
              </a:defRPr>
            </a:lvl1pPr>
          </a:lstStyle>
          <a:p>
            <a:endParaRPr lang="en-US"/>
          </a:p>
        </p:txBody>
      </p:sp>
      <p:sp>
        <p:nvSpPr>
          <p:cNvPr id="6" name="Slide Number Placeholder 5">
            <a:extLst>
              <a:ext uri="{FF2B5EF4-FFF2-40B4-BE49-F238E27FC236}">
                <a16:creationId xmlns:a16="http://schemas.microsoft.com/office/drawing/2014/main" id="{BAEF5830-4E1F-5A49-AE5A-AC956905C58E}"/>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‹Nr.›</a:t>
            </a:fld>
            <a:endParaRPr lang="en-US"/>
          </a:p>
        </p:txBody>
      </p:sp>
      <p:cxnSp>
        <p:nvCxnSpPr>
          <p:cNvPr id="7" name="Straight Connector 6">
            <a:extLst>
              <a:ext uri="{FF2B5EF4-FFF2-40B4-BE49-F238E27FC236}">
                <a16:creationId xmlns:a16="http://schemas.microsoft.com/office/drawing/2014/main" id="{ABBF25AF-1AFC-F84B-8963-B94D2AEA127A}"/>
              </a:ext>
              <a:ext uri="{C183D7F6-B498-43B3-948B-1728B52AA6E4}">
                <adec:decorative xmlns:adec="http://schemas.microsoft.com/office/drawing/2017/decorative" val="1"/>
              </a:ext>
            </a:extLst>
          </p:cNvPr>
          <p:cNvCxnSpPr>
            <a:cxnSpLocks/>
          </p:cNvCxnSpPr>
          <p:nvPr userDrawn="1"/>
        </p:nvCxnSpPr>
        <p:spPr>
          <a:xfrm>
            <a:off x="457200" y="457200"/>
            <a:ext cx="11277600"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6A92FD39-3BDA-A44D-BDE3-A5569FD6A0D9}"/>
              </a:ext>
            </a:extLst>
          </p:cNvPr>
          <p:cNvSpPr>
            <a:spLocks noGrp="1"/>
          </p:cNvSpPr>
          <p:nvPr>
            <p:ph type="body" sz="quarter" idx="13"/>
          </p:nvPr>
        </p:nvSpPr>
        <p:spPr>
          <a:xfrm>
            <a:off x="8077200" y="1828801"/>
            <a:ext cx="3657600" cy="4343400"/>
          </a:xfrm>
          <a:solidFill>
            <a:srgbClr val="DDEFF9"/>
          </a:solidFill>
        </p:spPr>
        <p:txBody>
          <a:bodyPr lIns="182880" tIns="182880" rIns="182880" bIns="182880">
            <a:normAutofit/>
          </a:bodyPr>
          <a:lstStyle>
            <a:lvl1pPr marL="0" indent="0">
              <a:buNone/>
              <a:defRPr sz="2000">
                <a:solidFill>
                  <a:srgbClr val="00205C"/>
                </a:solidFill>
              </a:defRPr>
            </a:lvl1pPr>
            <a:lvl2pPr marL="457200" indent="0">
              <a:buNone/>
              <a:defRPr sz="2000">
                <a:solidFill>
                  <a:srgbClr val="00205C"/>
                </a:solidFill>
              </a:defRPr>
            </a:lvl2pPr>
            <a:lvl3pPr marL="914400" indent="0">
              <a:buNone/>
              <a:defRPr sz="2000">
                <a:solidFill>
                  <a:srgbClr val="00205C"/>
                </a:solidFill>
              </a:defRPr>
            </a:lvl3pPr>
            <a:lvl4pPr marL="1371600" indent="0">
              <a:buNone/>
              <a:defRPr sz="2000">
                <a:solidFill>
                  <a:srgbClr val="00205C"/>
                </a:solidFill>
              </a:defRPr>
            </a:lvl4pPr>
            <a:lvl5pPr marL="1828800" indent="0">
              <a:buNone/>
              <a:defRPr sz="2000">
                <a:solidFill>
                  <a:srgbClr val="00205C"/>
                </a:solidFill>
              </a:defRPr>
            </a:lvl5pPr>
          </a:lstStyle>
          <a:p>
            <a:pPr lvl="0"/>
            <a:r>
              <a:rPr lang="en-US"/>
              <a:t>Klicken Sie hier, um die Master-Textformate zu bearbeiten</a:t>
            </a:r>
          </a:p>
          <a:p>
            <a:pPr lvl="1"/>
            <a:r>
              <a:rPr lang="en-US"/>
              <a:t>Zweite Ebene</a:t>
            </a:r>
          </a:p>
          <a:p>
            <a:pPr lvl="2"/>
            <a:r>
              <a:rPr lang="en-US"/>
              <a:t>Dritte Ebene</a:t>
            </a:r>
          </a:p>
          <a:p>
            <a:pPr lvl="3"/>
            <a:r>
              <a:rPr lang="en-US"/>
              <a:t>Vierte Ebene</a:t>
            </a:r>
          </a:p>
          <a:p>
            <a:pPr lvl="4"/>
            <a:r>
              <a:rPr lang="en-US"/>
              <a:t>Fünfte Ebene</a:t>
            </a:r>
          </a:p>
        </p:txBody>
      </p:sp>
      <p:pic>
        <p:nvPicPr>
          <p:cNvPr id="8" name="Picture 7" descr="World Health Organization logo ">
            <a:extLst>
              <a:ext uri="{FF2B5EF4-FFF2-40B4-BE49-F238E27FC236}">
                <a16:creationId xmlns:a16="http://schemas.microsoft.com/office/drawing/2014/main" id="{0D77C92E-FD76-CA4F-9DDF-75EE90F0F37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7204" y="6000906"/>
            <a:ext cx="1828795" cy="556812"/>
          </a:xfrm>
          <a:prstGeom prst="rect">
            <a:avLst/>
          </a:prstGeom>
        </p:spPr>
      </p:pic>
      <p:pic>
        <p:nvPicPr>
          <p:cNvPr id="10" name="Picture 9" descr="A close up of a logo&#10;&#10;AI-generated content may be incorrect.">
            <a:extLst>
              <a:ext uri="{FF2B5EF4-FFF2-40B4-BE49-F238E27FC236}">
                <a16:creationId xmlns:a16="http://schemas.microsoft.com/office/drawing/2014/main" id="{09CB8176-A1F7-89BD-6A76-6E94B0FFEAC8}"/>
              </a:ext>
            </a:extLst>
          </p:cNvPr>
          <p:cNvPicPr/>
          <p:nvPr userDrawn="1"/>
        </p:nvPicPr>
        <p:blipFill>
          <a:blip r:embed="rId3"/>
          <a:stretch>
            <a:fillRect/>
          </a:stretch>
        </p:blipFill>
        <p:spPr>
          <a:xfrm>
            <a:off x="2730663" y="6061112"/>
            <a:ext cx="1384137" cy="436400"/>
          </a:xfrm>
          <a:prstGeom prst="rect">
            <a:avLst/>
          </a:prstGeom>
        </p:spPr>
      </p:pic>
    </p:spTree>
    <p:extLst>
      <p:ext uri="{BB962C8B-B14F-4D97-AF65-F5344CB8AC3E}">
        <p14:creationId xmlns:p14="http://schemas.microsoft.com/office/powerpoint/2010/main" val="33290502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A116F-33D4-214F-8363-3981407542F3}"/>
              </a:ext>
            </a:extLst>
          </p:cNvPr>
          <p:cNvSpPr>
            <a:spLocks noGrp="1"/>
          </p:cNvSpPr>
          <p:nvPr>
            <p:ph type="title"/>
          </p:nvPr>
        </p:nvSpPr>
        <p:spPr>
          <a:xfrm>
            <a:off x="457200" y="685800"/>
            <a:ext cx="11277600" cy="1004888"/>
          </a:xfrm>
        </p:spPr>
        <p:txBody>
          <a:bodyPr/>
          <a:lstStyle>
            <a:lvl1pPr>
              <a:defRPr>
                <a:solidFill>
                  <a:srgbClr val="00205C"/>
                </a:solidFill>
              </a:defRPr>
            </a:lvl1pPr>
          </a:lstStyle>
          <a:p>
            <a:r>
              <a:rPr lang="en-US"/>
              <a:t>Klicken Sie hier, um den Master-Titelstil zu bearbeiten</a:t>
            </a:r>
          </a:p>
        </p:txBody>
      </p:sp>
      <p:sp>
        <p:nvSpPr>
          <p:cNvPr id="4" name="Footer Placeholder 3">
            <a:extLst>
              <a:ext uri="{FF2B5EF4-FFF2-40B4-BE49-F238E27FC236}">
                <a16:creationId xmlns:a16="http://schemas.microsoft.com/office/drawing/2014/main" id="{060AB01D-7345-234E-A3DA-20878B807A7C}"/>
              </a:ext>
            </a:extLst>
          </p:cNvPr>
          <p:cNvSpPr>
            <a:spLocks noGrp="1"/>
          </p:cNvSpPr>
          <p:nvPr>
            <p:ph type="ftr" sz="quarter" idx="11"/>
          </p:nvPr>
        </p:nvSpPr>
        <p:spPr>
          <a:xfrm>
            <a:off x="6200172" y="6397384"/>
            <a:ext cx="5154592" cy="324091"/>
          </a:xfrm>
          <a:prstGeom prst="rect">
            <a:avLst/>
          </a:prstGeom>
        </p:spPr>
        <p:txBody>
          <a:bodyPr/>
          <a:lstStyle>
            <a:lvl1pPr>
              <a:defRPr>
                <a:solidFill>
                  <a:srgbClr val="00205C"/>
                </a:solidFill>
              </a:defRPr>
            </a:lvl1pPr>
          </a:lstStyle>
          <a:p>
            <a:endParaRPr lang="en-US"/>
          </a:p>
        </p:txBody>
      </p:sp>
      <p:sp>
        <p:nvSpPr>
          <p:cNvPr id="5" name="Slide Number Placeholder 4">
            <a:extLst>
              <a:ext uri="{FF2B5EF4-FFF2-40B4-BE49-F238E27FC236}">
                <a16:creationId xmlns:a16="http://schemas.microsoft.com/office/drawing/2014/main" id="{8C8F8493-D439-A54B-B38D-F16C729EB774}"/>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‹Nr.›</a:t>
            </a:fld>
            <a:endParaRPr lang="en-US"/>
          </a:p>
        </p:txBody>
      </p:sp>
      <p:cxnSp>
        <p:nvCxnSpPr>
          <p:cNvPr id="6" name="Straight Connector 5">
            <a:extLst>
              <a:ext uri="{FF2B5EF4-FFF2-40B4-BE49-F238E27FC236}">
                <a16:creationId xmlns:a16="http://schemas.microsoft.com/office/drawing/2014/main" id="{9CD24C2A-6EDC-0343-99A8-1F88C30FEDBF}"/>
              </a:ext>
              <a:ext uri="{C183D7F6-B498-43B3-948B-1728B52AA6E4}">
                <adec:decorative xmlns:adec="http://schemas.microsoft.com/office/drawing/2017/decorative" val="1"/>
              </a:ext>
            </a:extLst>
          </p:cNvPr>
          <p:cNvCxnSpPr>
            <a:cxnSpLocks/>
          </p:cNvCxnSpPr>
          <p:nvPr userDrawn="1"/>
        </p:nvCxnSpPr>
        <p:spPr>
          <a:xfrm>
            <a:off x="457200" y="457200"/>
            <a:ext cx="11277600"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7" name="Picture 6" descr="World Health Organization logo ">
            <a:extLst>
              <a:ext uri="{FF2B5EF4-FFF2-40B4-BE49-F238E27FC236}">
                <a16:creationId xmlns:a16="http://schemas.microsoft.com/office/drawing/2014/main" id="{3B07DB3F-88D4-4949-9C4B-3D78CB2090B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7204" y="6000906"/>
            <a:ext cx="1828795" cy="556812"/>
          </a:xfrm>
          <a:prstGeom prst="rect">
            <a:avLst/>
          </a:prstGeom>
        </p:spPr>
      </p:pic>
      <p:pic>
        <p:nvPicPr>
          <p:cNvPr id="8" name="Picture 7" descr="A close up of a logo&#10;&#10;AI-generated content may be incorrect.">
            <a:extLst>
              <a:ext uri="{FF2B5EF4-FFF2-40B4-BE49-F238E27FC236}">
                <a16:creationId xmlns:a16="http://schemas.microsoft.com/office/drawing/2014/main" id="{14AD8C68-372A-74D1-7EAF-38FC0571335F}"/>
              </a:ext>
            </a:extLst>
          </p:cNvPr>
          <p:cNvPicPr/>
          <p:nvPr userDrawn="1"/>
        </p:nvPicPr>
        <p:blipFill>
          <a:blip r:embed="rId3"/>
          <a:stretch>
            <a:fillRect/>
          </a:stretch>
        </p:blipFill>
        <p:spPr>
          <a:xfrm>
            <a:off x="2730663" y="6061112"/>
            <a:ext cx="1384137" cy="436400"/>
          </a:xfrm>
          <a:prstGeom prst="rect">
            <a:avLst/>
          </a:prstGeom>
        </p:spPr>
      </p:pic>
    </p:spTree>
    <p:extLst>
      <p:ext uri="{BB962C8B-B14F-4D97-AF65-F5344CB8AC3E}">
        <p14:creationId xmlns:p14="http://schemas.microsoft.com/office/powerpoint/2010/main" val="40913981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_navy background">
    <p:bg>
      <p:bgPr>
        <a:solidFill>
          <a:srgbClr val="0020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A116F-33D4-214F-8363-3981407542F3}"/>
              </a:ext>
            </a:extLst>
          </p:cNvPr>
          <p:cNvSpPr>
            <a:spLocks noGrp="1"/>
          </p:cNvSpPr>
          <p:nvPr>
            <p:ph type="title"/>
          </p:nvPr>
        </p:nvSpPr>
        <p:spPr>
          <a:xfrm>
            <a:off x="457200" y="685800"/>
            <a:ext cx="11277600" cy="1004888"/>
          </a:xfrm>
        </p:spPr>
        <p:txBody>
          <a:bodyPr/>
          <a:lstStyle>
            <a:lvl1pPr>
              <a:defRPr>
                <a:solidFill>
                  <a:schemeClr val="bg1"/>
                </a:solidFill>
              </a:defRPr>
            </a:lvl1pPr>
          </a:lstStyle>
          <a:p>
            <a:r>
              <a:rPr lang="en-US"/>
              <a:t>Klicken Sie hier, um den Master-Titelstil zu bearbeiten</a:t>
            </a:r>
          </a:p>
        </p:txBody>
      </p:sp>
      <p:sp>
        <p:nvSpPr>
          <p:cNvPr id="4" name="Footer Placeholder 3">
            <a:extLst>
              <a:ext uri="{FF2B5EF4-FFF2-40B4-BE49-F238E27FC236}">
                <a16:creationId xmlns:a16="http://schemas.microsoft.com/office/drawing/2014/main" id="{060AB01D-7345-234E-A3DA-20878B807A7C}"/>
              </a:ext>
            </a:extLst>
          </p:cNvPr>
          <p:cNvSpPr>
            <a:spLocks noGrp="1"/>
          </p:cNvSpPr>
          <p:nvPr>
            <p:ph type="ftr" sz="quarter" idx="11"/>
          </p:nvPr>
        </p:nvSpPr>
        <p:spPr>
          <a:xfrm>
            <a:off x="6200172" y="6397384"/>
            <a:ext cx="5154592" cy="324091"/>
          </a:xfrm>
          <a:prstGeom prst="rect">
            <a:avLst/>
          </a:prstGeom>
        </p:spPr>
        <p:txBody>
          <a:bodyPr/>
          <a:lstStyle>
            <a:lvl1pPr>
              <a:defRPr>
                <a:solidFill>
                  <a:schemeClr val="bg1"/>
                </a:solidFill>
              </a:defRPr>
            </a:lvl1pPr>
          </a:lstStyle>
          <a:p>
            <a:endParaRPr lang="en-US"/>
          </a:p>
        </p:txBody>
      </p:sp>
      <p:sp>
        <p:nvSpPr>
          <p:cNvPr id="5" name="Slide Number Placeholder 4">
            <a:extLst>
              <a:ext uri="{FF2B5EF4-FFF2-40B4-BE49-F238E27FC236}">
                <a16:creationId xmlns:a16="http://schemas.microsoft.com/office/drawing/2014/main" id="{8C8F8493-D439-A54B-B38D-F16C729EB774}"/>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‹Nr.›</a:t>
            </a:fld>
            <a:endParaRPr lang="en-US"/>
          </a:p>
        </p:txBody>
      </p:sp>
      <p:cxnSp>
        <p:nvCxnSpPr>
          <p:cNvPr id="6" name="Straight Connector 5">
            <a:extLst>
              <a:ext uri="{FF2B5EF4-FFF2-40B4-BE49-F238E27FC236}">
                <a16:creationId xmlns:a16="http://schemas.microsoft.com/office/drawing/2014/main" id="{9CD24C2A-6EDC-0343-99A8-1F88C30FEDBF}"/>
              </a:ext>
              <a:ext uri="{C183D7F6-B498-43B3-948B-1728B52AA6E4}">
                <adec:decorative xmlns:adec="http://schemas.microsoft.com/office/drawing/2017/decorative" val="1"/>
              </a:ext>
            </a:extLst>
          </p:cNvPr>
          <p:cNvCxnSpPr>
            <a:cxnSpLocks/>
          </p:cNvCxnSpPr>
          <p:nvPr userDrawn="1"/>
        </p:nvCxnSpPr>
        <p:spPr>
          <a:xfrm>
            <a:off x="457200" y="457200"/>
            <a:ext cx="11277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World Health Organization logo ">
            <a:extLst>
              <a:ext uri="{FF2B5EF4-FFF2-40B4-BE49-F238E27FC236}">
                <a16:creationId xmlns:a16="http://schemas.microsoft.com/office/drawing/2014/main" id="{3B07DB3F-88D4-4949-9C4B-3D78CB2090B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7204" y="6000906"/>
            <a:ext cx="1828795" cy="556811"/>
          </a:xfrm>
          <a:prstGeom prst="rect">
            <a:avLst/>
          </a:prstGeom>
        </p:spPr>
      </p:pic>
      <p:pic>
        <p:nvPicPr>
          <p:cNvPr id="8" name="Picture 7" descr="A black and white logo&#10;&#10;AI-generated content may be incorrect.">
            <a:extLst>
              <a:ext uri="{FF2B5EF4-FFF2-40B4-BE49-F238E27FC236}">
                <a16:creationId xmlns:a16="http://schemas.microsoft.com/office/drawing/2014/main" id="{D06A4A76-3B6D-2F96-695B-50C147A0E85E}"/>
              </a:ext>
            </a:extLst>
          </p:cNvPr>
          <p:cNvPicPr/>
          <p:nvPr userDrawn="1"/>
        </p:nvPicPr>
        <p:blipFill>
          <a:blip r:embed="rId3"/>
          <a:stretch>
            <a:fillRect/>
          </a:stretch>
        </p:blipFill>
        <p:spPr>
          <a:xfrm>
            <a:off x="2729402" y="6061112"/>
            <a:ext cx="1385398" cy="436400"/>
          </a:xfrm>
          <a:prstGeom prst="rect">
            <a:avLst/>
          </a:prstGeom>
        </p:spPr>
      </p:pic>
    </p:spTree>
    <p:extLst>
      <p:ext uri="{BB962C8B-B14F-4D97-AF65-F5344CB8AC3E}">
        <p14:creationId xmlns:p14="http://schemas.microsoft.com/office/powerpoint/2010/main" val="37249309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_light blue">
    <p:bg>
      <p:bgPr>
        <a:solidFill>
          <a:srgbClr val="DDEFF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2964F-381C-7B4D-833B-E524C78820A6}"/>
              </a:ext>
            </a:extLst>
          </p:cNvPr>
          <p:cNvSpPr>
            <a:spLocks noGrp="1"/>
          </p:cNvSpPr>
          <p:nvPr>
            <p:ph type="title"/>
          </p:nvPr>
        </p:nvSpPr>
        <p:spPr>
          <a:xfrm>
            <a:off x="457200" y="685800"/>
            <a:ext cx="4572000" cy="1004888"/>
          </a:xfrm>
        </p:spPr>
        <p:txBody>
          <a:bodyPr/>
          <a:lstStyle>
            <a:lvl1pPr>
              <a:defRPr>
                <a:solidFill>
                  <a:srgbClr val="00205C"/>
                </a:solidFill>
              </a:defRPr>
            </a:lvl1pPr>
          </a:lstStyle>
          <a:p>
            <a:r>
              <a:rPr lang="en-US"/>
              <a:t>Klicken Sie hier, um den Master-Titelstil zu bearbeiten</a:t>
            </a:r>
          </a:p>
        </p:txBody>
      </p:sp>
      <p:sp>
        <p:nvSpPr>
          <p:cNvPr id="3" name="Content Placeholder 2">
            <a:extLst>
              <a:ext uri="{FF2B5EF4-FFF2-40B4-BE49-F238E27FC236}">
                <a16:creationId xmlns:a16="http://schemas.microsoft.com/office/drawing/2014/main" id="{4881B538-2004-A148-91A7-DDAD8DCB0CAC}"/>
              </a:ext>
            </a:extLst>
          </p:cNvPr>
          <p:cNvSpPr>
            <a:spLocks noGrp="1"/>
          </p:cNvSpPr>
          <p:nvPr>
            <p:ph idx="1"/>
          </p:nvPr>
        </p:nvSpPr>
        <p:spPr>
          <a:xfrm>
            <a:off x="457200" y="1825625"/>
            <a:ext cx="4572000" cy="3884295"/>
          </a:xfrm>
        </p:spPr>
        <p:txBody>
          <a:bodyPr/>
          <a:lstStyle>
            <a:lvl1pPr marL="0" indent="0">
              <a:buNone/>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stStyle>
          <a:p>
            <a:pPr lvl="0"/>
            <a:r>
              <a:rPr lang="en-US"/>
              <a:t>Klicken Sie hier, um die Master-Textstile zu bearbeiten</a:t>
            </a:r>
          </a:p>
          <a:p>
            <a:pPr lvl="1"/>
            <a:r>
              <a:rPr lang="en-US"/>
              <a:t>Zweite Ebene</a:t>
            </a:r>
          </a:p>
          <a:p>
            <a:pPr lvl="2"/>
            <a:r>
              <a:rPr lang="en-US"/>
              <a:t>Dritte Ebene</a:t>
            </a:r>
          </a:p>
          <a:p>
            <a:pPr lvl="3"/>
            <a:r>
              <a:rPr lang="en-US"/>
              <a:t>Vierte Ebene</a:t>
            </a:r>
          </a:p>
          <a:p>
            <a:pPr lvl="4"/>
            <a:r>
              <a:rPr lang="en-US"/>
              <a:t>Fünfte Ebene</a:t>
            </a:r>
          </a:p>
        </p:txBody>
      </p:sp>
      <p:sp>
        <p:nvSpPr>
          <p:cNvPr id="5" name="Footer Placeholder 4">
            <a:extLst>
              <a:ext uri="{FF2B5EF4-FFF2-40B4-BE49-F238E27FC236}">
                <a16:creationId xmlns:a16="http://schemas.microsoft.com/office/drawing/2014/main" id="{6BEB427A-B671-5046-997C-FBCC440F9598}"/>
              </a:ext>
            </a:extLst>
          </p:cNvPr>
          <p:cNvSpPr>
            <a:spLocks noGrp="1"/>
          </p:cNvSpPr>
          <p:nvPr>
            <p:ph type="ftr" sz="quarter" idx="11"/>
          </p:nvPr>
        </p:nvSpPr>
        <p:spPr>
          <a:xfrm>
            <a:off x="6200172" y="6404128"/>
            <a:ext cx="5154592" cy="320675"/>
          </a:xfrm>
          <a:prstGeom prst="rect">
            <a:avLst/>
          </a:prstGeom>
        </p:spPr>
        <p:txBody>
          <a:bodyPr/>
          <a:lstStyle>
            <a:lvl1pPr>
              <a:defRPr>
                <a:solidFill>
                  <a:srgbClr val="00205C"/>
                </a:solidFill>
              </a:defRPr>
            </a:lvl1pPr>
          </a:lstStyle>
          <a:p>
            <a:endParaRPr lang="en-US"/>
          </a:p>
        </p:txBody>
      </p:sp>
      <p:sp>
        <p:nvSpPr>
          <p:cNvPr id="6" name="Slide Number Placeholder 5">
            <a:extLst>
              <a:ext uri="{FF2B5EF4-FFF2-40B4-BE49-F238E27FC236}">
                <a16:creationId xmlns:a16="http://schemas.microsoft.com/office/drawing/2014/main" id="{BAEF5830-4E1F-5A49-AE5A-AC956905C58E}"/>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‹Nr.›</a:t>
            </a:fld>
            <a:endParaRPr lang="en-US"/>
          </a:p>
        </p:txBody>
      </p:sp>
      <p:cxnSp>
        <p:nvCxnSpPr>
          <p:cNvPr id="7" name="Straight Connector 6">
            <a:extLst>
              <a:ext uri="{FF2B5EF4-FFF2-40B4-BE49-F238E27FC236}">
                <a16:creationId xmlns:a16="http://schemas.microsoft.com/office/drawing/2014/main" id="{ABBF25AF-1AFC-F84B-8963-B94D2AEA127A}"/>
              </a:ext>
              <a:ext uri="{C183D7F6-B498-43B3-948B-1728B52AA6E4}">
                <adec:decorative xmlns:adec="http://schemas.microsoft.com/office/drawing/2017/decorative" val="1"/>
              </a:ext>
            </a:extLst>
          </p:cNvPr>
          <p:cNvCxnSpPr>
            <a:cxnSpLocks/>
          </p:cNvCxnSpPr>
          <p:nvPr userDrawn="1"/>
        </p:nvCxnSpPr>
        <p:spPr>
          <a:xfrm>
            <a:off x="457200" y="457200"/>
            <a:ext cx="11277600"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8" name="Picture 7" descr="World Health Organization logo ">
            <a:extLst>
              <a:ext uri="{FF2B5EF4-FFF2-40B4-BE49-F238E27FC236}">
                <a16:creationId xmlns:a16="http://schemas.microsoft.com/office/drawing/2014/main" id="{B0D277E7-B8AB-6149-A9B0-222EC5A514B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7204" y="6000906"/>
            <a:ext cx="1828795" cy="556812"/>
          </a:xfrm>
          <a:prstGeom prst="rect">
            <a:avLst/>
          </a:prstGeom>
        </p:spPr>
      </p:pic>
      <p:pic>
        <p:nvPicPr>
          <p:cNvPr id="9" name="Picture 8" descr="A close up of a logo&#10;&#10;AI-generated content may be incorrect.">
            <a:extLst>
              <a:ext uri="{FF2B5EF4-FFF2-40B4-BE49-F238E27FC236}">
                <a16:creationId xmlns:a16="http://schemas.microsoft.com/office/drawing/2014/main" id="{B2324669-BC69-6F29-B44A-2FE59C18FA7C}"/>
              </a:ext>
            </a:extLst>
          </p:cNvPr>
          <p:cNvPicPr/>
          <p:nvPr userDrawn="1"/>
        </p:nvPicPr>
        <p:blipFill>
          <a:blip r:embed="rId3"/>
          <a:stretch>
            <a:fillRect/>
          </a:stretch>
        </p:blipFill>
        <p:spPr>
          <a:xfrm>
            <a:off x="2730663" y="6061112"/>
            <a:ext cx="1384137" cy="436400"/>
          </a:xfrm>
          <a:prstGeom prst="rect">
            <a:avLst/>
          </a:prstGeom>
        </p:spPr>
      </p:pic>
    </p:spTree>
    <p:extLst>
      <p:ext uri="{BB962C8B-B14F-4D97-AF65-F5344CB8AC3E}">
        <p14:creationId xmlns:p14="http://schemas.microsoft.com/office/powerpoint/2010/main" val="38429937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Two columns lo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331F6-1DFC-6D42-A5DB-377B0A137E5F}"/>
              </a:ext>
            </a:extLst>
          </p:cNvPr>
          <p:cNvSpPr>
            <a:spLocks noGrp="1"/>
          </p:cNvSpPr>
          <p:nvPr>
            <p:ph type="title"/>
          </p:nvPr>
        </p:nvSpPr>
        <p:spPr>
          <a:xfrm>
            <a:off x="457200" y="685800"/>
            <a:ext cx="5486399" cy="1004888"/>
          </a:xfrm>
        </p:spPr>
        <p:txBody>
          <a:bodyPr/>
          <a:lstStyle>
            <a:lvl1pPr>
              <a:defRPr>
                <a:solidFill>
                  <a:srgbClr val="00205C"/>
                </a:solidFill>
              </a:defRPr>
            </a:lvl1pPr>
          </a:lstStyle>
          <a:p>
            <a:r>
              <a:rPr lang="en-US"/>
              <a:t>Klicken Sie hier, um den Master-Titelstil zu bearbeiten</a:t>
            </a:r>
          </a:p>
        </p:txBody>
      </p:sp>
      <p:sp>
        <p:nvSpPr>
          <p:cNvPr id="3" name="Content Placeholder 2">
            <a:extLst>
              <a:ext uri="{FF2B5EF4-FFF2-40B4-BE49-F238E27FC236}">
                <a16:creationId xmlns:a16="http://schemas.microsoft.com/office/drawing/2014/main" id="{4ADAE99C-0336-6345-BC88-F8EEF8EE1FA4}"/>
              </a:ext>
            </a:extLst>
          </p:cNvPr>
          <p:cNvSpPr>
            <a:spLocks noGrp="1"/>
          </p:cNvSpPr>
          <p:nvPr>
            <p:ph sz="half" idx="1"/>
          </p:nvPr>
        </p:nvSpPr>
        <p:spPr>
          <a:xfrm>
            <a:off x="457200" y="2517751"/>
            <a:ext cx="5486398" cy="3192170"/>
          </a:xfrm>
        </p:spPr>
        <p:txBody>
          <a:bodyPr/>
          <a:lstStyle/>
          <a:p>
            <a:pPr lvl="0"/>
            <a:r>
              <a:rPr lang="en-US"/>
              <a:t>Klicken Sie hier, um die Master-Textstile zu bearbeiten</a:t>
            </a:r>
          </a:p>
          <a:p>
            <a:pPr lvl="1"/>
            <a:r>
              <a:rPr lang="en-US"/>
              <a:t>Zweite Ebene</a:t>
            </a:r>
          </a:p>
          <a:p>
            <a:pPr lvl="2"/>
            <a:r>
              <a:rPr lang="en-US"/>
              <a:t>Dritte Ebene</a:t>
            </a:r>
          </a:p>
          <a:p>
            <a:pPr lvl="3"/>
            <a:r>
              <a:rPr lang="en-US"/>
              <a:t>Vierte Ebene</a:t>
            </a:r>
          </a:p>
          <a:p>
            <a:pPr lvl="4"/>
            <a:r>
              <a:rPr lang="en-US"/>
              <a:t>Fünfte Ebene</a:t>
            </a:r>
          </a:p>
        </p:txBody>
      </p:sp>
      <p:sp>
        <p:nvSpPr>
          <p:cNvPr id="4" name="Content Placeholder 3">
            <a:extLst>
              <a:ext uri="{FF2B5EF4-FFF2-40B4-BE49-F238E27FC236}">
                <a16:creationId xmlns:a16="http://schemas.microsoft.com/office/drawing/2014/main" id="{3E043BC3-F104-1B49-9F4F-1315C3526BF2}"/>
              </a:ext>
            </a:extLst>
          </p:cNvPr>
          <p:cNvSpPr>
            <a:spLocks noGrp="1"/>
          </p:cNvSpPr>
          <p:nvPr>
            <p:ph sz="half" idx="2"/>
          </p:nvPr>
        </p:nvSpPr>
        <p:spPr>
          <a:xfrm>
            <a:off x="6248403" y="2517751"/>
            <a:ext cx="5486400" cy="3192170"/>
          </a:xfrm>
        </p:spPr>
        <p:txBody>
          <a:bodyPr/>
          <a:lstStyle/>
          <a:p>
            <a:pPr lvl="0"/>
            <a:r>
              <a:rPr lang="en-US"/>
              <a:t>Klicken Sie hier, um die Master-Textformate zu bearbeiten</a:t>
            </a:r>
          </a:p>
          <a:p>
            <a:pPr lvl="1"/>
            <a:r>
              <a:rPr lang="en-US"/>
              <a:t>Zweite Ebene</a:t>
            </a:r>
          </a:p>
          <a:p>
            <a:pPr lvl="2"/>
            <a:r>
              <a:rPr lang="en-US"/>
              <a:t>Dritte Ebene</a:t>
            </a:r>
          </a:p>
          <a:p>
            <a:pPr lvl="3"/>
            <a:r>
              <a:rPr lang="en-US"/>
              <a:t>Vierte Ebene</a:t>
            </a:r>
          </a:p>
          <a:p>
            <a:pPr lvl="4"/>
            <a:r>
              <a:rPr lang="en-US"/>
              <a:t>Fünfte Ebene</a:t>
            </a:r>
          </a:p>
        </p:txBody>
      </p:sp>
      <p:sp>
        <p:nvSpPr>
          <p:cNvPr id="6" name="Footer Placeholder 5">
            <a:extLst>
              <a:ext uri="{FF2B5EF4-FFF2-40B4-BE49-F238E27FC236}">
                <a16:creationId xmlns:a16="http://schemas.microsoft.com/office/drawing/2014/main" id="{7D88FECC-C832-1C43-B845-8E730059BC25}"/>
              </a:ext>
            </a:extLst>
          </p:cNvPr>
          <p:cNvSpPr>
            <a:spLocks noGrp="1"/>
          </p:cNvSpPr>
          <p:nvPr>
            <p:ph type="ftr" sz="quarter" idx="11"/>
          </p:nvPr>
        </p:nvSpPr>
        <p:spPr>
          <a:xfrm>
            <a:off x="6200172" y="6397384"/>
            <a:ext cx="5154592" cy="324091"/>
          </a:xfrm>
          <a:prstGeom prst="rect">
            <a:avLst/>
          </a:prstGeom>
        </p:spPr>
        <p:txBody>
          <a:bodyPr/>
          <a:lstStyle>
            <a:lvl1pPr>
              <a:defRPr>
                <a:solidFill>
                  <a:srgbClr val="00205C"/>
                </a:solidFill>
              </a:defRPr>
            </a:lvl1pPr>
          </a:lstStyle>
          <a:p>
            <a:endParaRPr lang="en-US"/>
          </a:p>
        </p:txBody>
      </p:sp>
      <p:sp>
        <p:nvSpPr>
          <p:cNvPr id="7" name="Slide Number Placeholder 6">
            <a:extLst>
              <a:ext uri="{FF2B5EF4-FFF2-40B4-BE49-F238E27FC236}">
                <a16:creationId xmlns:a16="http://schemas.microsoft.com/office/drawing/2014/main" id="{295C3B43-C9D7-D149-A035-216CDF583946}"/>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‹Nr.›</a:t>
            </a:fld>
            <a:endParaRPr lang="en-US"/>
          </a:p>
        </p:txBody>
      </p:sp>
      <p:sp>
        <p:nvSpPr>
          <p:cNvPr id="8" name="Text Placeholder 2">
            <a:extLst>
              <a:ext uri="{FF2B5EF4-FFF2-40B4-BE49-F238E27FC236}">
                <a16:creationId xmlns:a16="http://schemas.microsoft.com/office/drawing/2014/main" id="{911A4368-A5DE-FB44-8CFA-D7BBE509E181}"/>
              </a:ext>
            </a:extLst>
          </p:cNvPr>
          <p:cNvSpPr>
            <a:spLocks noGrp="1"/>
          </p:cNvSpPr>
          <p:nvPr>
            <p:ph type="body" idx="13"/>
          </p:nvPr>
        </p:nvSpPr>
        <p:spPr>
          <a:xfrm>
            <a:off x="457200" y="1828800"/>
            <a:ext cx="5486399" cy="550839"/>
          </a:xfrm>
        </p:spPr>
        <p:txBody>
          <a:bodyPr anchor="t" anchorCtr="0">
            <a:normAutofit/>
          </a:bodyPr>
          <a:lstStyle>
            <a:lvl1pPr marL="0" indent="0">
              <a:buNone/>
              <a:defRPr sz="1800" b="1">
                <a:solidFill>
                  <a:srgbClr val="00205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Klicken Sie hier, um die Master-Textformate zu bearbeiten</a:t>
            </a:r>
          </a:p>
        </p:txBody>
      </p:sp>
      <p:sp>
        <p:nvSpPr>
          <p:cNvPr id="9" name="Text Placeholder 2">
            <a:extLst>
              <a:ext uri="{FF2B5EF4-FFF2-40B4-BE49-F238E27FC236}">
                <a16:creationId xmlns:a16="http://schemas.microsoft.com/office/drawing/2014/main" id="{2C429D4F-74BB-004B-AEC1-783776700C30}"/>
              </a:ext>
            </a:extLst>
          </p:cNvPr>
          <p:cNvSpPr>
            <a:spLocks noGrp="1"/>
          </p:cNvSpPr>
          <p:nvPr>
            <p:ph type="body" idx="14"/>
          </p:nvPr>
        </p:nvSpPr>
        <p:spPr>
          <a:xfrm>
            <a:off x="6248404" y="1828800"/>
            <a:ext cx="5494112" cy="550839"/>
          </a:xfrm>
        </p:spPr>
        <p:txBody>
          <a:bodyPr anchor="t" anchorCtr="0">
            <a:normAutofit/>
          </a:bodyPr>
          <a:lstStyle>
            <a:lvl1pPr marL="0" indent="0">
              <a:buNone/>
              <a:defRPr sz="1800" b="1">
                <a:solidFill>
                  <a:srgbClr val="00205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Klicken Sie hier, um die Master-Textstile zu bearbeiten</a:t>
            </a:r>
          </a:p>
        </p:txBody>
      </p:sp>
      <p:cxnSp>
        <p:nvCxnSpPr>
          <p:cNvPr id="10" name="Straight Connector 9">
            <a:extLst>
              <a:ext uri="{FF2B5EF4-FFF2-40B4-BE49-F238E27FC236}">
                <a16:creationId xmlns:a16="http://schemas.microsoft.com/office/drawing/2014/main" id="{CD8DB0DA-065A-3D4A-881B-8C3F59254ACF}"/>
              </a:ext>
            </a:extLst>
          </p:cNvPr>
          <p:cNvCxnSpPr>
            <a:cxnSpLocks/>
          </p:cNvCxnSpPr>
          <p:nvPr userDrawn="1"/>
        </p:nvCxnSpPr>
        <p:spPr>
          <a:xfrm>
            <a:off x="457200" y="457200"/>
            <a:ext cx="11277600"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11" name="Picture 10" descr="World Health Organization logo ">
            <a:extLst>
              <a:ext uri="{FF2B5EF4-FFF2-40B4-BE49-F238E27FC236}">
                <a16:creationId xmlns:a16="http://schemas.microsoft.com/office/drawing/2014/main" id="{D6B883BC-ECF6-C547-8C20-CE0694CA256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7204" y="6000906"/>
            <a:ext cx="1828795" cy="556812"/>
          </a:xfrm>
          <a:prstGeom prst="rect">
            <a:avLst/>
          </a:prstGeom>
        </p:spPr>
      </p:pic>
      <p:pic>
        <p:nvPicPr>
          <p:cNvPr id="12" name="Picture 11" descr="A close up of a logo&#10;&#10;AI-generated content may be incorrect.">
            <a:extLst>
              <a:ext uri="{FF2B5EF4-FFF2-40B4-BE49-F238E27FC236}">
                <a16:creationId xmlns:a16="http://schemas.microsoft.com/office/drawing/2014/main" id="{ABD08690-FDBE-997D-A079-E85915B8D928}"/>
              </a:ext>
            </a:extLst>
          </p:cNvPr>
          <p:cNvPicPr/>
          <p:nvPr userDrawn="1"/>
        </p:nvPicPr>
        <p:blipFill>
          <a:blip r:embed="rId3"/>
          <a:stretch>
            <a:fillRect/>
          </a:stretch>
        </p:blipFill>
        <p:spPr>
          <a:xfrm>
            <a:off x="2730663" y="6061112"/>
            <a:ext cx="1384137" cy="436400"/>
          </a:xfrm>
          <a:prstGeom prst="rect">
            <a:avLst/>
          </a:prstGeom>
        </p:spPr>
      </p:pic>
    </p:spTree>
    <p:extLst>
      <p:ext uri="{BB962C8B-B14F-4D97-AF65-F5344CB8AC3E}">
        <p14:creationId xmlns:p14="http://schemas.microsoft.com/office/powerpoint/2010/main" val="29864512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ontent Two columns long_lt blue">
    <p:bg>
      <p:bgPr>
        <a:solidFill>
          <a:srgbClr val="DDEFF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331F6-1DFC-6D42-A5DB-377B0A137E5F}"/>
              </a:ext>
            </a:extLst>
          </p:cNvPr>
          <p:cNvSpPr>
            <a:spLocks noGrp="1"/>
          </p:cNvSpPr>
          <p:nvPr>
            <p:ph type="title"/>
          </p:nvPr>
        </p:nvSpPr>
        <p:spPr>
          <a:xfrm>
            <a:off x="457200" y="685800"/>
            <a:ext cx="5486399" cy="1004888"/>
          </a:xfrm>
        </p:spPr>
        <p:txBody>
          <a:bodyPr/>
          <a:lstStyle>
            <a:lvl1pPr>
              <a:defRPr>
                <a:solidFill>
                  <a:srgbClr val="00205C"/>
                </a:solidFill>
              </a:defRPr>
            </a:lvl1pPr>
          </a:lstStyle>
          <a:p>
            <a:r>
              <a:rPr lang="en-US"/>
              <a:t>Klicken Sie hier, um den Master-Titelstil zu bearbeiten</a:t>
            </a:r>
          </a:p>
        </p:txBody>
      </p:sp>
      <p:sp>
        <p:nvSpPr>
          <p:cNvPr id="8" name="Text Placeholder 2">
            <a:extLst>
              <a:ext uri="{FF2B5EF4-FFF2-40B4-BE49-F238E27FC236}">
                <a16:creationId xmlns:a16="http://schemas.microsoft.com/office/drawing/2014/main" id="{911A4368-A5DE-FB44-8CFA-D7BBE509E181}"/>
              </a:ext>
            </a:extLst>
          </p:cNvPr>
          <p:cNvSpPr>
            <a:spLocks noGrp="1"/>
          </p:cNvSpPr>
          <p:nvPr>
            <p:ph type="body" idx="13"/>
          </p:nvPr>
        </p:nvSpPr>
        <p:spPr>
          <a:xfrm>
            <a:off x="457200" y="1828800"/>
            <a:ext cx="5486399" cy="550839"/>
          </a:xfrm>
        </p:spPr>
        <p:txBody>
          <a:bodyPr anchor="t" anchorCtr="0">
            <a:normAutofit/>
          </a:bodyPr>
          <a:lstStyle>
            <a:lvl1pPr marL="0" indent="0">
              <a:buNone/>
              <a:defRPr sz="1800" b="1">
                <a:solidFill>
                  <a:srgbClr val="00205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Klicken Sie hier, um die Master-Textstile zu bearbeiten</a:t>
            </a:r>
          </a:p>
        </p:txBody>
      </p:sp>
      <p:sp>
        <p:nvSpPr>
          <p:cNvPr id="9" name="Text Placeholder 2">
            <a:extLst>
              <a:ext uri="{FF2B5EF4-FFF2-40B4-BE49-F238E27FC236}">
                <a16:creationId xmlns:a16="http://schemas.microsoft.com/office/drawing/2014/main" id="{2C429D4F-74BB-004B-AEC1-783776700C30}"/>
              </a:ext>
            </a:extLst>
          </p:cNvPr>
          <p:cNvSpPr>
            <a:spLocks noGrp="1"/>
          </p:cNvSpPr>
          <p:nvPr>
            <p:ph type="body" idx="14"/>
          </p:nvPr>
        </p:nvSpPr>
        <p:spPr>
          <a:xfrm>
            <a:off x="6248404" y="1828800"/>
            <a:ext cx="5494112" cy="550839"/>
          </a:xfrm>
        </p:spPr>
        <p:txBody>
          <a:bodyPr anchor="t" anchorCtr="0">
            <a:normAutofit/>
          </a:bodyPr>
          <a:lstStyle>
            <a:lvl1pPr marL="0" indent="0">
              <a:buNone/>
              <a:defRPr sz="1800" b="1">
                <a:solidFill>
                  <a:srgbClr val="00205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Klicken Sie hier, um die Master-Textformate zu bearbeiten</a:t>
            </a:r>
          </a:p>
        </p:txBody>
      </p:sp>
      <p:sp>
        <p:nvSpPr>
          <p:cNvPr id="3" name="Content Placeholder 2">
            <a:extLst>
              <a:ext uri="{FF2B5EF4-FFF2-40B4-BE49-F238E27FC236}">
                <a16:creationId xmlns:a16="http://schemas.microsoft.com/office/drawing/2014/main" id="{4ADAE99C-0336-6345-BC88-F8EEF8EE1FA4}"/>
              </a:ext>
            </a:extLst>
          </p:cNvPr>
          <p:cNvSpPr>
            <a:spLocks noGrp="1"/>
          </p:cNvSpPr>
          <p:nvPr>
            <p:ph sz="half" idx="1"/>
          </p:nvPr>
        </p:nvSpPr>
        <p:spPr>
          <a:xfrm>
            <a:off x="457200" y="2517751"/>
            <a:ext cx="5486398" cy="3192170"/>
          </a:xfrm>
        </p:spPr>
        <p:txBody>
          <a:bodyPr/>
          <a:lstStyle/>
          <a:p>
            <a:pPr lvl="0"/>
            <a:r>
              <a:rPr lang="en-US"/>
              <a:t>Klicken Sie hier, um die Master-Textstile zu bearbeiten</a:t>
            </a:r>
          </a:p>
          <a:p>
            <a:pPr lvl="1"/>
            <a:r>
              <a:rPr lang="en-US"/>
              <a:t>Zweite Ebene</a:t>
            </a:r>
          </a:p>
          <a:p>
            <a:pPr lvl="2"/>
            <a:r>
              <a:rPr lang="en-US"/>
              <a:t>Dritte Ebene</a:t>
            </a:r>
          </a:p>
          <a:p>
            <a:pPr lvl="3"/>
            <a:r>
              <a:rPr lang="en-US"/>
              <a:t>Vierte Ebene</a:t>
            </a:r>
          </a:p>
          <a:p>
            <a:pPr lvl="4"/>
            <a:r>
              <a:rPr lang="en-US"/>
              <a:t>Fünfte Ebene</a:t>
            </a:r>
          </a:p>
        </p:txBody>
      </p:sp>
      <p:sp>
        <p:nvSpPr>
          <p:cNvPr id="4" name="Content Placeholder 3">
            <a:extLst>
              <a:ext uri="{FF2B5EF4-FFF2-40B4-BE49-F238E27FC236}">
                <a16:creationId xmlns:a16="http://schemas.microsoft.com/office/drawing/2014/main" id="{3E043BC3-F104-1B49-9F4F-1315C3526BF2}"/>
              </a:ext>
            </a:extLst>
          </p:cNvPr>
          <p:cNvSpPr>
            <a:spLocks noGrp="1"/>
          </p:cNvSpPr>
          <p:nvPr>
            <p:ph sz="half" idx="2"/>
          </p:nvPr>
        </p:nvSpPr>
        <p:spPr>
          <a:xfrm>
            <a:off x="6248403" y="2517751"/>
            <a:ext cx="5486400" cy="3192170"/>
          </a:xfrm>
        </p:spPr>
        <p:txBody>
          <a:bodyPr/>
          <a:lstStyle/>
          <a:p>
            <a:pPr lvl="0"/>
            <a:r>
              <a:rPr lang="en-US"/>
              <a:t>Klicken Sie hier, um die Master-Textformate zu bearbeiten</a:t>
            </a:r>
          </a:p>
          <a:p>
            <a:pPr lvl="1"/>
            <a:r>
              <a:rPr lang="en-US"/>
              <a:t>Zweite Ebene</a:t>
            </a:r>
          </a:p>
          <a:p>
            <a:pPr lvl="2"/>
            <a:r>
              <a:rPr lang="en-US"/>
              <a:t>Dritte Ebene</a:t>
            </a:r>
          </a:p>
          <a:p>
            <a:pPr lvl="3"/>
            <a:r>
              <a:rPr lang="en-US"/>
              <a:t>Vierte Ebene</a:t>
            </a:r>
          </a:p>
          <a:p>
            <a:pPr lvl="4"/>
            <a:r>
              <a:rPr lang="en-US"/>
              <a:t>Fünfte Ebene</a:t>
            </a:r>
          </a:p>
        </p:txBody>
      </p:sp>
      <p:sp>
        <p:nvSpPr>
          <p:cNvPr id="7" name="Slide Number Placeholder 6">
            <a:extLst>
              <a:ext uri="{FF2B5EF4-FFF2-40B4-BE49-F238E27FC236}">
                <a16:creationId xmlns:a16="http://schemas.microsoft.com/office/drawing/2014/main" id="{295C3B43-C9D7-D149-A035-216CDF583946}"/>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‹Nr.›</a:t>
            </a:fld>
            <a:endParaRPr lang="en-US"/>
          </a:p>
        </p:txBody>
      </p:sp>
      <p:cxnSp>
        <p:nvCxnSpPr>
          <p:cNvPr id="10" name="Straight Connector 9">
            <a:extLst>
              <a:ext uri="{FF2B5EF4-FFF2-40B4-BE49-F238E27FC236}">
                <a16:creationId xmlns:a16="http://schemas.microsoft.com/office/drawing/2014/main" id="{CD8DB0DA-065A-3D4A-881B-8C3F59254ACF}"/>
              </a:ext>
              <a:ext uri="{C183D7F6-B498-43B3-948B-1728B52AA6E4}">
                <adec:decorative xmlns:adec="http://schemas.microsoft.com/office/drawing/2017/decorative" val="1"/>
              </a:ext>
            </a:extLst>
          </p:cNvPr>
          <p:cNvCxnSpPr>
            <a:cxnSpLocks/>
          </p:cNvCxnSpPr>
          <p:nvPr userDrawn="1"/>
        </p:nvCxnSpPr>
        <p:spPr>
          <a:xfrm>
            <a:off x="457200" y="457200"/>
            <a:ext cx="11277600"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11" name="Picture 10" descr="World Health Organization logo ">
            <a:extLst>
              <a:ext uri="{FF2B5EF4-FFF2-40B4-BE49-F238E27FC236}">
                <a16:creationId xmlns:a16="http://schemas.microsoft.com/office/drawing/2014/main" id="{900D91A6-1DEF-C742-BB2B-4F0CE8BD171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7204" y="6000906"/>
            <a:ext cx="1828795" cy="556812"/>
          </a:xfrm>
          <a:prstGeom prst="rect">
            <a:avLst/>
          </a:prstGeom>
        </p:spPr>
      </p:pic>
      <p:pic>
        <p:nvPicPr>
          <p:cNvPr id="6" name="Picture 5" descr="A close up of a logo&#10;&#10;AI-generated content may be incorrect.">
            <a:extLst>
              <a:ext uri="{FF2B5EF4-FFF2-40B4-BE49-F238E27FC236}">
                <a16:creationId xmlns:a16="http://schemas.microsoft.com/office/drawing/2014/main" id="{AF49B013-27CC-7F7A-30EE-A4BA87838374}"/>
              </a:ext>
            </a:extLst>
          </p:cNvPr>
          <p:cNvPicPr/>
          <p:nvPr userDrawn="1"/>
        </p:nvPicPr>
        <p:blipFill>
          <a:blip r:embed="rId3"/>
          <a:stretch>
            <a:fillRect/>
          </a:stretch>
        </p:blipFill>
        <p:spPr>
          <a:xfrm>
            <a:off x="2730663" y="6061112"/>
            <a:ext cx="1384137" cy="436400"/>
          </a:xfrm>
          <a:prstGeom prst="rect">
            <a:avLst/>
          </a:prstGeom>
        </p:spPr>
      </p:pic>
    </p:spTree>
    <p:extLst>
      <p:ext uri="{BB962C8B-B14F-4D97-AF65-F5344CB8AC3E}">
        <p14:creationId xmlns:p14="http://schemas.microsoft.com/office/powerpoint/2010/main" val="12712450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Three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331F6-1DFC-6D42-A5DB-377B0A137E5F}"/>
              </a:ext>
            </a:extLst>
          </p:cNvPr>
          <p:cNvSpPr>
            <a:spLocks noGrp="1"/>
          </p:cNvSpPr>
          <p:nvPr>
            <p:ph type="title"/>
          </p:nvPr>
        </p:nvSpPr>
        <p:spPr>
          <a:xfrm>
            <a:off x="457200" y="685800"/>
            <a:ext cx="5486399" cy="1004888"/>
          </a:xfrm>
        </p:spPr>
        <p:txBody>
          <a:bodyPr/>
          <a:lstStyle>
            <a:lvl1pPr>
              <a:defRPr>
                <a:solidFill>
                  <a:srgbClr val="00205C"/>
                </a:solidFill>
              </a:defRPr>
            </a:lvl1pPr>
          </a:lstStyle>
          <a:p>
            <a:r>
              <a:rPr lang="en-US"/>
              <a:t>Klicken Sie hier, um den Master-Titelstil zu bearbeiten</a:t>
            </a:r>
          </a:p>
        </p:txBody>
      </p:sp>
      <p:sp>
        <p:nvSpPr>
          <p:cNvPr id="3" name="Content Placeholder 2">
            <a:extLst>
              <a:ext uri="{FF2B5EF4-FFF2-40B4-BE49-F238E27FC236}">
                <a16:creationId xmlns:a16="http://schemas.microsoft.com/office/drawing/2014/main" id="{4ADAE99C-0336-6345-BC88-F8EEF8EE1FA4}"/>
              </a:ext>
            </a:extLst>
          </p:cNvPr>
          <p:cNvSpPr>
            <a:spLocks noGrp="1"/>
          </p:cNvSpPr>
          <p:nvPr>
            <p:ph sz="half" idx="1"/>
          </p:nvPr>
        </p:nvSpPr>
        <p:spPr>
          <a:xfrm>
            <a:off x="457200" y="2517750"/>
            <a:ext cx="3657598" cy="3194099"/>
          </a:xfrm>
        </p:spPr>
        <p:txBody>
          <a:bodyPr/>
          <a:lstStyle/>
          <a:p>
            <a:pPr lvl="0"/>
            <a:r>
              <a:rPr lang="en-US"/>
              <a:t>Klicken Sie hier, um die Master-Textstile zu bearbeiten</a:t>
            </a:r>
          </a:p>
          <a:p>
            <a:pPr lvl="1"/>
            <a:r>
              <a:rPr lang="en-US"/>
              <a:t>Zweite Ebene</a:t>
            </a:r>
          </a:p>
          <a:p>
            <a:pPr lvl="2"/>
            <a:r>
              <a:rPr lang="en-US"/>
              <a:t>Dritte Ebene</a:t>
            </a:r>
          </a:p>
          <a:p>
            <a:pPr lvl="3"/>
            <a:r>
              <a:rPr lang="en-US"/>
              <a:t>Vierte Ebene</a:t>
            </a:r>
          </a:p>
          <a:p>
            <a:pPr lvl="4"/>
            <a:r>
              <a:rPr lang="en-US"/>
              <a:t>Fünfte Ebene</a:t>
            </a:r>
          </a:p>
        </p:txBody>
      </p:sp>
      <p:sp>
        <p:nvSpPr>
          <p:cNvPr id="7" name="Slide Number Placeholder 6">
            <a:extLst>
              <a:ext uri="{FF2B5EF4-FFF2-40B4-BE49-F238E27FC236}">
                <a16:creationId xmlns:a16="http://schemas.microsoft.com/office/drawing/2014/main" id="{295C3B43-C9D7-D149-A035-216CDF583946}"/>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‹Nr.›</a:t>
            </a:fld>
            <a:endParaRPr lang="en-US"/>
          </a:p>
        </p:txBody>
      </p:sp>
      <p:sp>
        <p:nvSpPr>
          <p:cNvPr id="8" name="Text Placeholder 2">
            <a:extLst>
              <a:ext uri="{FF2B5EF4-FFF2-40B4-BE49-F238E27FC236}">
                <a16:creationId xmlns:a16="http://schemas.microsoft.com/office/drawing/2014/main" id="{911A4368-A5DE-FB44-8CFA-D7BBE509E181}"/>
              </a:ext>
            </a:extLst>
          </p:cNvPr>
          <p:cNvSpPr>
            <a:spLocks noGrp="1"/>
          </p:cNvSpPr>
          <p:nvPr>
            <p:ph type="body" idx="13"/>
          </p:nvPr>
        </p:nvSpPr>
        <p:spPr>
          <a:xfrm>
            <a:off x="457200" y="1828800"/>
            <a:ext cx="3657600" cy="550839"/>
          </a:xfrm>
        </p:spPr>
        <p:txBody>
          <a:bodyPr anchor="t" anchorCtr="0">
            <a:normAutofit/>
          </a:bodyPr>
          <a:lstStyle>
            <a:lvl1pPr marL="0" indent="0">
              <a:buNone/>
              <a:defRPr sz="1800" b="1">
                <a:solidFill>
                  <a:srgbClr val="00205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Klicken Sie hier, um die Master-Textstile zu bearbeiten</a:t>
            </a:r>
          </a:p>
        </p:txBody>
      </p:sp>
      <p:cxnSp>
        <p:nvCxnSpPr>
          <p:cNvPr id="10" name="Straight Connector 9">
            <a:extLst>
              <a:ext uri="{FF2B5EF4-FFF2-40B4-BE49-F238E27FC236}">
                <a16:creationId xmlns:a16="http://schemas.microsoft.com/office/drawing/2014/main" id="{CD8DB0DA-065A-3D4A-881B-8C3F59254ACF}"/>
              </a:ext>
              <a:ext uri="{C183D7F6-B498-43B3-948B-1728B52AA6E4}">
                <adec:decorative xmlns:adec="http://schemas.microsoft.com/office/drawing/2017/decorative" val="1"/>
              </a:ext>
            </a:extLst>
          </p:cNvPr>
          <p:cNvCxnSpPr>
            <a:cxnSpLocks/>
          </p:cNvCxnSpPr>
          <p:nvPr userDrawn="1"/>
        </p:nvCxnSpPr>
        <p:spPr>
          <a:xfrm>
            <a:off x="457200" y="457200"/>
            <a:ext cx="11277600"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E07F70BE-CB24-3442-8592-A6FFA4981F19}"/>
              </a:ext>
            </a:extLst>
          </p:cNvPr>
          <p:cNvSpPr>
            <a:spLocks noGrp="1"/>
          </p:cNvSpPr>
          <p:nvPr>
            <p:ph sz="half" idx="14"/>
          </p:nvPr>
        </p:nvSpPr>
        <p:spPr>
          <a:xfrm>
            <a:off x="4269036" y="2517750"/>
            <a:ext cx="3657598" cy="3194099"/>
          </a:xfrm>
        </p:spPr>
        <p:txBody>
          <a:bodyPr/>
          <a:lstStyle/>
          <a:p>
            <a:pPr lvl="0"/>
            <a:r>
              <a:rPr lang="en-US"/>
              <a:t>Klicken Sie hier, um die Master-Textstile zu bearbeiten</a:t>
            </a:r>
          </a:p>
          <a:p>
            <a:pPr lvl="1"/>
            <a:r>
              <a:rPr lang="en-US"/>
              <a:t>Zweite Ebene</a:t>
            </a:r>
          </a:p>
          <a:p>
            <a:pPr lvl="2"/>
            <a:r>
              <a:rPr lang="en-US"/>
              <a:t>Dritte Ebene</a:t>
            </a:r>
          </a:p>
          <a:p>
            <a:pPr lvl="3"/>
            <a:r>
              <a:rPr lang="en-US"/>
              <a:t>Vierte Ebene</a:t>
            </a:r>
          </a:p>
          <a:p>
            <a:pPr lvl="4"/>
            <a:r>
              <a:rPr lang="en-US"/>
              <a:t>Fünfte Ebene</a:t>
            </a:r>
          </a:p>
        </p:txBody>
      </p:sp>
      <p:sp>
        <p:nvSpPr>
          <p:cNvPr id="12" name="Text Placeholder 2">
            <a:extLst>
              <a:ext uri="{FF2B5EF4-FFF2-40B4-BE49-F238E27FC236}">
                <a16:creationId xmlns:a16="http://schemas.microsoft.com/office/drawing/2014/main" id="{5749FC0E-0F2F-094B-8C94-48717D7C345D}"/>
              </a:ext>
            </a:extLst>
          </p:cNvPr>
          <p:cNvSpPr>
            <a:spLocks noGrp="1"/>
          </p:cNvSpPr>
          <p:nvPr>
            <p:ph type="body" idx="15"/>
          </p:nvPr>
        </p:nvSpPr>
        <p:spPr>
          <a:xfrm>
            <a:off x="4269036" y="1828800"/>
            <a:ext cx="3657600" cy="550839"/>
          </a:xfrm>
        </p:spPr>
        <p:txBody>
          <a:bodyPr anchor="t" anchorCtr="0">
            <a:normAutofit/>
          </a:bodyPr>
          <a:lstStyle>
            <a:lvl1pPr marL="0" indent="0">
              <a:buNone/>
              <a:defRPr sz="1800" b="1">
                <a:solidFill>
                  <a:srgbClr val="00205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Klicken Sie hier, um die Master-Textstile zu bearbeiten</a:t>
            </a:r>
          </a:p>
        </p:txBody>
      </p:sp>
      <p:sp>
        <p:nvSpPr>
          <p:cNvPr id="13" name="Content Placeholder 2">
            <a:extLst>
              <a:ext uri="{FF2B5EF4-FFF2-40B4-BE49-F238E27FC236}">
                <a16:creationId xmlns:a16="http://schemas.microsoft.com/office/drawing/2014/main" id="{32D1EB86-22C0-554C-8156-5D3F5DE47136}"/>
              </a:ext>
            </a:extLst>
          </p:cNvPr>
          <p:cNvSpPr>
            <a:spLocks noGrp="1"/>
          </p:cNvSpPr>
          <p:nvPr>
            <p:ph sz="half" idx="16"/>
          </p:nvPr>
        </p:nvSpPr>
        <p:spPr>
          <a:xfrm>
            <a:off x="8069856" y="2517750"/>
            <a:ext cx="3657598" cy="3194099"/>
          </a:xfrm>
        </p:spPr>
        <p:txBody>
          <a:bodyPr/>
          <a:lstStyle/>
          <a:p>
            <a:pPr lvl="0"/>
            <a:r>
              <a:rPr lang="en-US"/>
              <a:t>Klicken Sie hier, um die Master-Textstile zu bearbeiten</a:t>
            </a:r>
          </a:p>
          <a:p>
            <a:pPr lvl="1"/>
            <a:r>
              <a:rPr lang="en-US"/>
              <a:t>Zweite Ebene</a:t>
            </a:r>
          </a:p>
          <a:p>
            <a:pPr lvl="2"/>
            <a:r>
              <a:rPr lang="en-US"/>
              <a:t>Dritte Ebene</a:t>
            </a:r>
          </a:p>
          <a:p>
            <a:pPr lvl="3"/>
            <a:r>
              <a:rPr lang="en-US"/>
              <a:t>Vierte Ebene</a:t>
            </a:r>
          </a:p>
          <a:p>
            <a:pPr lvl="4"/>
            <a:r>
              <a:rPr lang="en-US"/>
              <a:t>Fünfte Ebene</a:t>
            </a:r>
          </a:p>
        </p:txBody>
      </p:sp>
      <p:sp>
        <p:nvSpPr>
          <p:cNvPr id="14" name="Text Placeholder 2">
            <a:extLst>
              <a:ext uri="{FF2B5EF4-FFF2-40B4-BE49-F238E27FC236}">
                <a16:creationId xmlns:a16="http://schemas.microsoft.com/office/drawing/2014/main" id="{7C67BFE9-FA82-8A47-87CA-56246F893F1E}"/>
              </a:ext>
            </a:extLst>
          </p:cNvPr>
          <p:cNvSpPr>
            <a:spLocks noGrp="1"/>
          </p:cNvSpPr>
          <p:nvPr>
            <p:ph type="body" idx="17"/>
          </p:nvPr>
        </p:nvSpPr>
        <p:spPr>
          <a:xfrm>
            <a:off x="8069856" y="1828800"/>
            <a:ext cx="3657600" cy="550839"/>
          </a:xfrm>
        </p:spPr>
        <p:txBody>
          <a:bodyPr anchor="t" anchorCtr="0">
            <a:normAutofit/>
          </a:bodyPr>
          <a:lstStyle>
            <a:lvl1pPr marL="0" indent="0">
              <a:buNone/>
              <a:defRPr sz="1800" b="1">
                <a:solidFill>
                  <a:srgbClr val="00205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Klicken Sie hier, um die Master-Textformate zu bearbeiten</a:t>
            </a:r>
          </a:p>
        </p:txBody>
      </p:sp>
      <p:pic>
        <p:nvPicPr>
          <p:cNvPr id="15" name="Picture 14" descr="World Health Organization logo ">
            <a:extLst>
              <a:ext uri="{FF2B5EF4-FFF2-40B4-BE49-F238E27FC236}">
                <a16:creationId xmlns:a16="http://schemas.microsoft.com/office/drawing/2014/main" id="{E1CFAF92-E612-AE40-ABFE-2A513B425F3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7204" y="6000906"/>
            <a:ext cx="1828795" cy="556812"/>
          </a:xfrm>
          <a:prstGeom prst="rect">
            <a:avLst/>
          </a:prstGeom>
        </p:spPr>
      </p:pic>
      <p:pic>
        <p:nvPicPr>
          <p:cNvPr id="5" name="Picture 4" descr="A close up of a logo&#10;&#10;AI-generated content may be incorrect.">
            <a:extLst>
              <a:ext uri="{FF2B5EF4-FFF2-40B4-BE49-F238E27FC236}">
                <a16:creationId xmlns:a16="http://schemas.microsoft.com/office/drawing/2014/main" id="{AE8E08A9-AEE8-D165-AE58-70422B8BC05B}"/>
              </a:ext>
            </a:extLst>
          </p:cNvPr>
          <p:cNvPicPr/>
          <p:nvPr userDrawn="1"/>
        </p:nvPicPr>
        <p:blipFill>
          <a:blip r:embed="rId3"/>
          <a:stretch>
            <a:fillRect/>
          </a:stretch>
        </p:blipFill>
        <p:spPr>
          <a:xfrm>
            <a:off x="2730663" y="6061112"/>
            <a:ext cx="1384137" cy="436400"/>
          </a:xfrm>
          <a:prstGeom prst="rect">
            <a:avLst/>
          </a:prstGeom>
        </p:spPr>
      </p:pic>
    </p:spTree>
    <p:extLst>
      <p:ext uri="{BB962C8B-B14F-4D97-AF65-F5344CB8AC3E}">
        <p14:creationId xmlns:p14="http://schemas.microsoft.com/office/powerpoint/2010/main" val="42653069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Three columns_lt blue">
    <p:bg>
      <p:bgPr>
        <a:solidFill>
          <a:srgbClr val="DDEFF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331F6-1DFC-6D42-A5DB-377B0A137E5F}"/>
              </a:ext>
            </a:extLst>
          </p:cNvPr>
          <p:cNvSpPr>
            <a:spLocks noGrp="1"/>
          </p:cNvSpPr>
          <p:nvPr>
            <p:ph type="title"/>
          </p:nvPr>
        </p:nvSpPr>
        <p:spPr>
          <a:xfrm>
            <a:off x="457200" y="685800"/>
            <a:ext cx="5486399" cy="1004888"/>
          </a:xfrm>
        </p:spPr>
        <p:txBody>
          <a:bodyPr/>
          <a:lstStyle>
            <a:lvl1pPr>
              <a:defRPr>
                <a:solidFill>
                  <a:srgbClr val="00205C"/>
                </a:solidFill>
              </a:defRPr>
            </a:lvl1pPr>
          </a:lstStyle>
          <a:p>
            <a:r>
              <a:rPr lang="en-US"/>
              <a:t>Klicken Sie hier, um den Master-Titelstil zu bearbeiten</a:t>
            </a:r>
          </a:p>
        </p:txBody>
      </p:sp>
      <p:sp>
        <p:nvSpPr>
          <p:cNvPr id="3" name="Content Placeholder 2">
            <a:extLst>
              <a:ext uri="{FF2B5EF4-FFF2-40B4-BE49-F238E27FC236}">
                <a16:creationId xmlns:a16="http://schemas.microsoft.com/office/drawing/2014/main" id="{4ADAE99C-0336-6345-BC88-F8EEF8EE1FA4}"/>
              </a:ext>
            </a:extLst>
          </p:cNvPr>
          <p:cNvSpPr>
            <a:spLocks noGrp="1"/>
          </p:cNvSpPr>
          <p:nvPr>
            <p:ph sz="half" idx="1"/>
          </p:nvPr>
        </p:nvSpPr>
        <p:spPr>
          <a:xfrm>
            <a:off x="457200" y="2517750"/>
            <a:ext cx="3657598" cy="3194099"/>
          </a:xfrm>
        </p:spPr>
        <p:txBody>
          <a:bodyPr/>
          <a:lstStyle/>
          <a:p>
            <a:pPr lvl="0"/>
            <a:r>
              <a:rPr lang="en-US"/>
              <a:t>Klicken Sie hier, um die Master-Textstile zu bearbeiten</a:t>
            </a:r>
          </a:p>
          <a:p>
            <a:pPr lvl="1"/>
            <a:r>
              <a:rPr lang="en-US"/>
              <a:t>Zweite Ebene</a:t>
            </a:r>
          </a:p>
          <a:p>
            <a:pPr lvl="2"/>
            <a:r>
              <a:rPr lang="en-US"/>
              <a:t>Dritte Ebene</a:t>
            </a:r>
          </a:p>
          <a:p>
            <a:pPr lvl="3"/>
            <a:r>
              <a:rPr lang="en-US"/>
              <a:t>Vierte Ebene</a:t>
            </a:r>
          </a:p>
          <a:p>
            <a:pPr lvl="4"/>
            <a:r>
              <a:rPr lang="en-US"/>
              <a:t>Fünfte Ebene</a:t>
            </a:r>
          </a:p>
        </p:txBody>
      </p:sp>
      <p:sp>
        <p:nvSpPr>
          <p:cNvPr id="7" name="Slide Number Placeholder 6">
            <a:extLst>
              <a:ext uri="{FF2B5EF4-FFF2-40B4-BE49-F238E27FC236}">
                <a16:creationId xmlns:a16="http://schemas.microsoft.com/office/drawing/2014/main" id="{295C3B43-C9D7-D149-A035-216CDF583946}"/>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‹Nr.›</a:t>
            </a:fld>
            <a:endParaRPr lang="en-US"/>
          </a:p>
        </p:txBody>
      </p:sp>
      <p:sp>
        <p:nvSpPr>
          <p:cNvPr id="8" name="Text Placeholder 2">
            <a:extLst>
              <a:ext uri="{FF2B5EF4-FFF2-40B4-BE49-F238E27FC236}">
                <a16:creationId xmlns:a16="http://schemas.microsoft.com/office/drawing/2014/main" id="{911A4368-A5DE-FB44-8CFA-D7BBE509E181}"/>
              </a:ext>
            </a:extLst>
          </p:cNvPr>
          <p:cNvSpPr>
            <a:spLocks noGrp="1"/>
          </p:cNvSpPr>
          <p:nvPr>
            <p:ph type="body" idx="13"/>
          </p:nvPr>
        </p:nvSpPr>
        <p:spPr>
          <a:xfrm>
            <a:off x="457200" y="1828800"/>
            <a:ext cx="3657600" cy="550839"/>
          </a:xfrm>
        </p:spPr>
        <p:txBody>
          <a:bodyPr anchor="t" anchorCtr="0">
            <a:normAutofit/>
          </a:bodyPr>
          <a:lstStyle>
            <a:lvl1pPr marL="0" indent="0">
              <a:buNone/>
              <a:defRPr sz="1800" b="1">
                <a:solidFill>
                  <a:srgbClr val="00205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Klicken Sie hier, um die Master-Textformate zu bearbeiten</a:t>
            </a:r>
          </a:p>
        </p:txBody>
      </p:sp>
      <p:cxnSp>
        <p:nvCxnSpPr>
          <p:cNvPr id="10" name="Straight Connector 9">
            <a:extLst>
              <a:ext uri="{FF2B5EF4-FFF2-40B4-BE49-F238E27FC236}">
                <a16:creationId xmlns:a16="http://schemas.microsoft.com/office/drawing/2014/main" id="{CD8DB0DA-065A-3D4A-881B-8C3F59254ACF}"/>
              </a:ext>
              <a:ext uri="{C183D7F6-B498-43B3-948B-1728B52AA6E4}">
                <adec:decorative xmlns:adec="http://schemas.microsoft.com/office/drawing/2017/decorative" val="1"/>
              </a:ext>
            </a:extLst>
          </p:cNvPr>
          <p:cNvCxnSpPr>
            <a:cxnSpLocks/>
          </p:cNvCxnSpPr>
          <p:nvPr userDrawn="1"/>
        </p:nvCxnSpPr>
        <p:spPr>
          <a:xfrm>
            <a:off x="457200" y="457200"/>
            <a:ext cx="11277600"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E07F70BE-CB24-3442-8592-A6FFA4981F19}"/>
              </a:ext>
            </a:extLst>
          </p:cNvPr>
          <p:cNvSpPr>
            <a:spLocks noGrp="1"/>
          </p:cNvSpPr>
          <p:nvPr>
            <p:ph sz="half" idx="14"/>
          </p:nvPr>
        </p:nvSpPr>
        <p:spPr>
          <a:xfrm>
            <a:off x="4269036" y="2517750"/>
            <a:ext cx="3657598" cy="3194099"/>
          </a:xfrm>
        </p:spPr>
        <p:txBody>
          <a:bodyPr/>
          <a:lstStyle/>
          <a:p>
            <a:pPr lvl="0"/>
            <a:r>
              <a:rPr lang="en-US"/>
              <a:t>Klicken Sie hier, um die Master-Textstile zu bearbeiten</a:t>
            </a:r>
          </a:p>
          <a:p>
            <a:pPr lvl="1"/>
            <a:r>
              <a:rPr lang="en-US"/>
              <a:t>Zweite Ebene</a:t>
            </a:r>
          </a:p>
          <a:p>
            <a:pPr lvl="2"/>
            <a:r>
              <a:rPr lang="en-US"/>
              <a:t>Dritte Ebene</a:t>
            </a:r>
          </a:p>
          <a:p>
            <a:pPr lvl="3"/>
            <a:r>
              <a:rPr lang="en-US"/>
              <a:t>Vierte Ebene</a:t>
            </a:r>
          </a:p>
          <a:p>
            <a:pPr lvl="4"/>
            <a:r>
              <a:rPr lang="en-US"/>
              <a:t>Fünfte Ebene</a:t>
            </a:r>
          </a:p>
        </p:txBody>
      </p:sp>
      <p:sp>
        <p:nvSpPr>
          <p:cNvPr id="12" name="Text Placeholder 2">
            <a:extLst>
              <a:ext uri="{FF2B5EF4-FFF2-40B4-BE49-F238E27FC236}">
                <a16:creationId xmlns:a16="http://schemas.microsoft.com/office/drawing/2014/main" id="{5749FC0E-0F2F-094B-8C94-48717D7C345D}"/>
              </a:ext>
            </a:extLst>
          </p:cNvPr>
          <p:cNvSpPr>
            <a:spLocks noGrp="1"/>
          </p:cNvSpPr>
          <p:nvPr>
            <p:ph type="body" idx="15"/>
          </p:nvPr>
        </p:nvSpPr>
        <p:spPr>
          <a:xfrm>
            <a:off x="4269036" y="1828800"/>
            <a:ext cx="3657600" cy="550839"/>
          </a:xfrm>
        </p:spPr>
        <p:txBody>
          <a:bodyPr anchor="t" anchorCtr="0">
            <a:normAutofit/>
          </a:bodyPr>
          <a:lstStyle>
            <a:lvl1pPr marL="0" indent="0">
              <a:buNone/>
              <a:defRPr sz="1800" b="1">
                <a:solidFill>
                  <a:srgbClr val="00205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Klicken Sie hier, um die Master-Textformate zu bearbeiten</a:t>
            </a:r>
          </a:p>
        </p:txBody>
      </p:sp>
      <p:sp>
        <p:nvSpPr>
          <p:cNvPr id="13" name="Content Placeholder 2">
            <a:extLst>
              <a:ext uri="{FF2B5EF4-FFF2-40B4-BE49-F238E27FC236}">
                <a16:creationId xmlns:a16="http://schemas.microsoft.com/office/drawing/2014/main" id="{32D1EB86-22C0-554C-8156-5D3F5DE47136}"/>
              </a:ext>
            </a:extLst>
          </p:cNvPr>
          <p:cNvSpPr>
            <a:spLocks noGrp="1"/>
          </p:cNvSpPr>
          <p:nvPr>
            <p:ph sz="half" idx="16"/>
          </p:nvPr>
        </p:nvSpPr>
        <p:spPr>
          <a:xfrm>
            <a:off x="8069856" y="2517750"/>
            <a:ext cx="3657598" cy="3194099"/>
          </a:xfrm>
        </p:spPr>
        <p:txBody>
          <a:bodyPr/>
          <a:lstStyle/>
          <a:p>
            <a:pPr lvl="0"/>
            <a:r>
              <a:rPr lang="en-US"/>
              <a:t>Klicken Sie hier, um die Master-Textstile zu bearbeiten</a:t>
            </a:r>
          </a:p>
          <a:p>
            <a:pPr lvl="1"/>
            <a:r>
              <a:rPr lang="en-US"/>
              <a:t>Zweite Ebene</a:t>
            </a:r>
          </a:p>
          <a:p>
            <a:pPr lvl="2"/>
            <a:r>
              <a:rPr lang="en-US"/>
              <a:t>Dritte Ebene</a:t>
            </a:r>
          </a:p>
          <a:p>
            <a:pPr lvl="3"/>
            <a:r>
              <a:rPr lang="en-US"/>
              <a:t>Vierte Ebene</a:t>
            </a:r>
          </a:p>
          <a:p>
            <a:pPr lvl="4"/>
            <a:r>
              <a:rPr lang="en-US"/>
              <a:t>Fünfte Ebene</a:t>
            </a:r>
          </a:p>
        </p:txBody>
      </p:sp>
      <p:sp>
        <p:nvSpPr>
          <p:cNvPr id="14" name="Text Placeholder 2">
            <a:extLst>
              <a:ext uri="{FF2B5EF4-FFF2-40B4-BE49-F238E27FC236}">
                <a16:creationId xmlns:a16="http://schemas.microsoft.com/office/drawing/2014/main" id="{7C67BFE9-FA82-8A47-87CA-56246F893F1E}"/>
              </a:ext>
            </a:extLst>
          </p:cNvPr>
          <p:cNvSpPr>
            <a:spLocks noGrp="1"/>
          </p:cNvSpPr>
          <p:nvPr>
            <p:ph type="body" idx="17"/>
          </p:nvPr>
        </p:nvSpPr>
        <p:spPr>
          <a:xfrm>
            <a:off x="8069856" y="1828800"/>
            <a:ext cx="3657600" cy="550839"/>
          </a:xfrm>
        </p:spPr>
        <p:txBody>
          <a:bodyPr anchor="t" anchorCtr="0">
            <a:normAutofit/>
          </a:bodyPr>
          <a:lstStyle>
            <a:lvl1pPr marL="0" indent="0">
              <a:buNone/>
              <a:defRPr sz="1800" b="1">
                <a:solidFill>
                  <a:srgbClr val="00205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Klicken Sie hier, um die Master-Textformate zu bearbeiten</a:t>
            </a:r>
          </a:p>
        </p:txBody>
      </p:sp>
      <p:pic>
        <p:nvPicPr>
          <p:cNvPr id="15" name="Picture 14" descr="World Health Organization logo ">
            <a:extLst>
              <a:ext uri="{FF2B5EF4-FFF2-40B4-BE49-F238E27FC236}">
                <a16:creationId xmlns:a16="http://schemas.microsoft.com/office/drawing/2014/main" id="{B61AF795-8C85-814F-914D-9EBE0519A18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7204" y="6000906"/>
            <a:ext cx="1828795" cy="556812"/>
          </a:xfrm>
          <a:prstGeom prst="rect">
            <a:avLst/>
          </a:prstGeom>
        </p:spPr>
      </p:pic>
      <p:pic>
        <p:nvPicPr>
          <p:cNvPr id="5" name="Picture 4" descr="A close up of a logo&#10;&#10;AI-generated content may be incorrect.">
            <a:extLst>
              <a:ext uri="{FF2B5EF4-FFF2-40B4-BE49-F238E27FC236}">
                <a16:creationId xmlns:a16="http://schemas.microsoft.com/office/drawing/2014/main" id="{70EC68CC-5D41-3397-A923-63577E0D2B85}"/>
              </a:ext>
            </a:extLst>
          </p:cNvPr>
          <p:cNvPicPr/>
          <p:nvPr userDrawn="1"/>
        </p:nvPicPr>
        <p:blipFill>
          <a:blip r:embed="rId3"/>
          <a:stretch>
            <a:fillRect/>
          </a:stretch>
        </p:blipFill>
        <p:spPr>
          <a:xfrm>
            <a:off x="2730663" y="6061112"/>
            <a:ext cx="1384137" cy="436400"/>
          </a:xfrm>
          <a:prstGeom prst="rect">
            <a:avLst/>
          </a:prstGeom>
        </p:spPr>
      </p:pic>
    </p:spTree>
    <p:extLst>
      <p:ext uri="{BB962C8B-B14F-4D97-AF65-F5344CB8AC3E}">
        <p14:creationId xmlns:p14="http://schemas.microsoft.com/office/powerpoint/2010/main" val="49599922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mparison_ Two">
    <p:bg>
      <p:bgPr>
        <a:solidFill>
          <a:srgbClr val="0020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331F6-1DFC-6D42-A5DB-377B0A137E5F}"/>
              </a:ext>
            </a:extLst>
          </p:cNvPr>
          <p:cNvSpPr>
            <a:spLocks noGrp="1"/>
          </p:cNvSpPr>
          <p:nvPr>
            <p:ph type="title"/>
          </p:nvPr>
        </p:nvSpPr>
        <p:spPr>
          <a:xfrm>
            <a:off x="457200" y="685800"/>
            <a:ext cx="5486399" cy="1004888"/>
          </a:xfrm>
        </p:spPr>
        <p:txBody>
          <a:bodyPr/>
          <a:lstStyle>
            <a:lvl1pPr>
              <a:defRPr>
                <a:solidFill>
                  <a:schemeClr val="bg1"/>
                </a:solidFill>
              </a:defRPr>
            </a:lvl1pPr>
          </a:lstStyle>
          <a:p>
            <a:r>
              <a:rPr lang="en-US"/>
              <a:t>Klicken Sie hier, um den Master-Titelstil zu bearbeiten</a:t>
            </a:r>
          </a:p>
        </p:txBody>
      </p:sp>
      <p:sp>
        <p:nvSpPr>
          <p:cNvPr id="3" name="Content Placeholder 2">
            <a:extLst>
              <a:ext uri="{FF2B5EF4-FFF2-40B4-BE49-F238E27FC236}">
                <a16:creationId xmlns:a16="http://schemas.microsoft.com/office/drawing/2014/main" id="{4ADAE99C-0336-6345-BC88-F8EEF8EE1FA4}"/>
              </a:ext>
            </a:extLst>
          </p:cNvPr>
          <p:cNvSpPr>
            <a:spLocks noGrp="1"/>
          </p:cNvSpPr>
          <p:nvPr>
            <p:ph sz="half" idx="1"/>
          </p:nvPr>
        </p:nvSpPr>
        <p:spPr>
          <a:xfrm>
            <a:off x="457199" y="4071396"/>
            <a:ext cx="5486400" cy="168931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Klicken Sie hier, um die Master-Textstile zu bearbeiten</a:t>
            </a:r>
          </a:p>
          <a:p>
            <a:pPr lvl="1"/>
            <a:r>
              <a:rPr lang="en-US"/>
              <a:t>Zweite Ebene</a:t>
            </a:r>
          </a:p>
          <a:p>
            <a:pPr lvl="2"/>
            <a:r>
              <a:rPr lang="en-US"/>
              <a:t>Dritte Ebene</a:t>
            </a:r>
          </a:p>
          <a:p>
            <a:pPr lvl="3"/>
            <a:r>
              <a:rPr lang="en-US"/>
              <a:t>Vierte Ebene</a:t>
            </a:r>
          </a:p>
          <a:p>
            <a:pPr lvl="4"/>
            <a:r>
              <a:rPr lang="en-US"/>
              <a:t>Fünfte Ebene</a:t>
            </a:r>
          </a:p>
        </p:txBody>
      </p:sp>
      <p:sp>
        <p:nvSpPr>
          <p:cNvPr id="4" name="Content Placeholder 3">
            <a:extLst>
              <a:ext uri="{FF2B5EF4-FFF2-40B4-BE49-F238E27FC236}">
                <a16:creationId xmlns:a16="http://schemas.microsoft.com/office/drawing/2014/main" id="{3E043BC3-F104-1B49-9F4F-1315C3526BF2}"/>
              </a:ext>
            </a:extLst>
          </p:cNvPr>
          <p:cNvSpPr>
            <a:spLocks noGrp="1"/>
          </p:cNvSpPr>
          <p:nvPr>
            <p:ph sz="half" idx="2"/>
          </p:nvPr>
        </p:nvSpPr>
        <p:spPr>
          <a:xfrm>
            <a:off x="6245352" y="4050792"/>
            <a:ext cx="5486400" cy="170588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Klicken Sie hier, um die Master-Textformate zu bearbeiten</a:t>
            </a:r>
          </a:p>
          <a:p>
            <a:pPr lvl="1"/>
            <a:r>
              <a:rPr lang="en-US"/>
              <a:t>Zweite Ebene</a:t>
            </a:r>
          </a:p>
          <a:p>
            <a:pPr lvl="2"/>
            <a:r>
              <a:rPr lang="en-US"/>
              <a:t>Dritte Ebene</a:t>
            </a:r>
          </a:p>
          <a:p>
            <a:pPr lvl="3"/>
            <a:r>
              <a:rPr lang="en-US"/>
              <a:t>Vierte Ebene</a:t>
            </a:r>
          </a:p>
          <a:p>
            <a:pPr lvl="4"/>
            <a:r>
              <a:rPr lang="en-US"/>
              <a:t>Fünfte Ebene</a:t>
            </a:r>
          </a:p>
        </p:txBody>
      </p:sp>
      <p:sp>
        <p:nvSpPr>
          <p:cNvPr id="7" name="Slide Number Placeholder 6">
            <a:extLst>
              <a:ext uri="{FF2B5EF4-FFF2-40B4-BE49-F238E27FC236}">
                <a16:creationId xmlns:a16="http://schemas.microsoft.com/office/drawing/2014/main" id="{295C3B43-C9D7-D149-A035-216CDF583946}"/>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‹Nr.›</a:t>
            </a:fld>
            <a:endParaRPr lang="en-US"/>
          </a:p>
        </p:txBody>
      </p:sp>
      <p:sp>
        <p:nvSpPr>
          <p:cNvPr id="8" name="Text Placeholder 2">
            <a:extLst>
              <a:ext uri="{FF2B5EF4-FFF2-40B4-BE49-F238E27FC236}">
                <a16:creationId xmlns:a16="http://schemas.microsoft.com/office/drawing/2014/main" id="{911A4368-A5DE-FB44-8CFA-D7BBE509E181}"/>
              </a:ext>
            </a:extLst>
          </p:cNvPr>
          <p:cNvSpPr>
            <a:spLocks noGrp="1"/>
          </p:cNvSpPr>
          <p:nvPr>
            <p:ph type="body" idx="13"/>
          </p:nvPr>
        </p:nvSpPr>
        <p:spPr>
          <a:xfrm>
            <a:off x="457200" y="2998280"/>
            <a:ext cx="5486399" cy="823912"/>
          </a:xfrm>
        </p:spPr>
        <p:txBody>
          <a:bodyPr anchor="b">
            <a:normAutofit/>
          </a:bodyPr>
          <a:lstStyle>
            <a:lvl1pPr marL="0" indent="0">
              <a:buNone/>
              <a:defRPr sz="1800" b="1">
                <a:solidFill>
                  <a:srgbClr val="009AD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Zum Bearbeiten der Master-Textstile hier klicken</a:t>
            </a:r>
          </a:p>
        </p:txBody>
      </p:sp>
      <p:sp>
        <p:nvSpPr>
          <p:cNvPr id="9" name="Text Placeholder 2">
            <a:extLst>
              <a:ext uri="{FF2B5EF4-FFF2-40B4-BE49-F238E27FC236}">
                <a16:creationId xmlns:a16="http://schemas.microsoft.com/office/drawing/2014/main" id="{2C429D4F-74BB-004B-AEC1-783776700C30}"/>
              </a:ext>
            </a:extLst>
          </p:cNvPr>
          <p:cNvSpPr>
            <a:spLocks noGrp="1"/>
          </p:cNvSpPr>
          <p:nvPr>
            <p:ph type="body" idx="14"/>
          </p:nvPr>
        </p:nvSpPr>
        <p:spPr>
          <a:xfrm>
            <a:off x="6248404" y="2998280"/>
            <a:ext cx="5494112" cy="823912"/>
          </a:xfrm>
        </p:spPr>
        <p:txBody>
          <a:bodyPr anchor="b">
            <a:normAutofit/>
          </a:bodyPr>
          <a:lstStyle>
            <a:lvl1pPr marL="0" indent="0">
              <a:buNone/>
              <a:defRPr sz="1800" b="1">
                <a:solidFill>
                  <a:srgbClr val="009AD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Zum Bearbeiten der Master-Textstile hier klicken</a:t>
            </a:r>
          </a:p>
        </p:txBody>
      </p:sp>
      <p:cxnSp>
        <p:nvCxnSpPr>
          <p:cNvPr id="10" name="Straight Connector 9">
            <a:extLst>
              <a:ext uri="{FF2B5EF4-FFF2-40B4-BE49-F238E27FC236}">
                <a16:creationId xmlns:a16="http://schemas.microsoft.com/office/drawing/2014/main" id="{CD8DB0DA-065A-3D4A-881B-8C3F59254ACF}"/>
              </a:ext>
            </a:extLst>
          </p:cNvPr>
          <p:cNvCxnSpPr>
            <a:cxnSpLocks/>
          </p:cNvCxnSpPr>
          <p:nvPr userDrawn="1"/>
        </p:nvCxnSpPr>
        <p:spPr>
          <a:xfrm>
            <a:off x="457200" y="457200"/>
            <a:ext cx="11277600"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11" name="Picture 10" descr="World Health Organization logo ">
            <a:extLst>
              <a:ext uri="{FF2B5EF4-FFF2-40B4-BE49-F238E27FC236}">
                <a16:creationId xmlns:a16="http://schemas.microsoft.com/office/drawing/2014/main" id="{A3318E81-63F9-2444-AF93-3EF243AFF1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7204" y="6000906"/>
            <a:ext cx="1828795" cy="556811"/>
          </a:xfrm>
          <a:prstGeom prst="rect">
            <a:avLst/>
          </a:prstGeom>
        </p:spPr>
      </p:pic>
      <p:pic>
        <p:nvPicPr>
          <p:cNvPr id="6" name="Picture 5" descr="A black and white logo&#10;&#10;AI-generated content may be incorrect.">
            <a:extLst>
              <a:ext uri="{FF2B5EF4-FFF2-40B4-BE49-F238E27FC236}">
                <a16:creationId xmlns:a16="http://schemas.microsoft.com/office/drawing/2014/main" id="{F281C5D5-E3AA-13C2-DDBD-EDE5E4746911}"/>
              </a:ext>
            </a:extLst>
          </p:cNvPr>
          <p:cNvPicPr/>
          <p:nvPr userDrawn="1"/>
        </p:nvPicPr>
        <p:blipFill>
          <a:blip r:embed="rId3"/>
          <a:stretch>
            <a:fillRect/>
          </a:stretch>
        </p:blipFill>
        <p:spPr>
          <a:xfrm>
            <a:off x="2729402" y="6061112"/>
            <a:ext cx="1385398" cy="436400"/>
          </a:xfrm>
          <a:prstGeom prst="rect">
            <a:avLst/>
          </a:prstGeom>
        </p:spPr>
      </p:pic>
    </p:spTree>
    <p:extLst>
      <p:ext uri="{BB962C8B-B14F-4D97-AF65-F5344CB8AC3E}">
        <p14:creationId xmlns:p14="http://schemas.microsoft.com/office/powerpoint/2010/main" val="21363393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mparison_ Three">
    <p:bg>
      <p:bgPr>
        <a:solidFill>
          <a:srgbClr val="0020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638C7-E24F-E84A-8A79-2D89619AA10F}"/>
              </a:ext>
            </a:extLst>
          </p:cNvPr>
          <p:cNvSpPr>
            <a:spLocks noGrp="1"/>
          </p:cNvSpPr>
          <p:nvPr>
            <p:ph type="title"/>
          </p:nvPr>
        </p:nvSpPr>
        <p:spPr>
          <a:xfrm>
            <a:off x="457200" y="457200"/>
            <a:ext cx="5638800" cy="1134533"/>
          </a:xfrm>
        </p:spPr>
        <p:txBody>
          <a:bodyPr/>
          <a:lstStyle>
            <a:lvl1pPr>
              <a:defRPr>
                <a:solidFill>
                  <a:schemeClr val="bg1"/>
                </a:solidFill>
              </a:defRPr>
            </a:lvl1pPr>
          </a:lstStyle>
          <a:p>
            <a:r>
              <a:rPr lang="en-US"/>
              <a:t>Zum Bearbeiten des Master-Titelstils hier klicken</a:t>
            </a:r>
          </a:p>
        </p:txBody>
      </p:sp>
      <p:sp>
        <p:nvSpPr>
          <p:cNvPr id="4" name="Content Placeholder 3">
            <a:extLst>
              <a:ext uri="{FF2B5EF4-FFF2-40B4-BE49-F238E27FC236}">
                <a16:creationId xmlns:a16="http://schemas.microsoft.com/office/drawing/2014/main" id="{71FE4183-96D7-744D-8DFD-4B5CF171B75C}"/>
              </a:ext>
            </a:extLst>
          </p:cNvPr>
          <p:cNvSpPr>
            <a:spLocks noGrp="1"/>
          </p:cNvSpPr>
          <p:nvPr>
            <p:ph sz="half" idx="2"/>
          </p:nvPr>
        </p:nvSpPr>
        <p:spPr>
          <a:xfrm>
            <a:off x="457201" y="4051583"/>
            <a:ext cx="3657600" cy="166055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Klicken Sie hier, um die Master-Textstile zu bearbeiten</a:t>
            </a:r>
          </a:p>
          <a:p>
            <a:pPr lvl="1"/>
            <a:r>
              <a:rPr lang="en-US"/>
              <a:t>Zweite Ebene</a:t>
            </a:r>
          </a:p>
          <a:p>
            <a:pPr lvl="2"/>
            <a:r>
              <a:rPr lang="en-US"/>
              <a:t>Dritte Ebene</a:t>
            </a:r>
          </a:p>
          <a:p>
            <a:pPr lvl="3"/>
            <a:r>
              <a:rPr lang="en-US"/>
              <a:t>Vierte Ebene</a:t>
            </a:r>
          </a:p>
          <a:p>
            <a:pPr lvl="4"/>
            <a:r>
              <a:rPr lang="en-US"/>
              <a:t>Fünfte Ebene</a:t>
            </a:r>
          </a:p>
        </p:txBody>
      </p:sp>
      <p:sp>
        <p:nvSpPr>
          <p:cNvPr id="6" name="Content Placeholder 5">
            <a:extLst>
              <a:ext uri="{FF2B5EF4-FFF2-40B4-BE49-F238E27FC236}">
                <a16:creationId xmlns:a16="http://schemas.microsoft.com/office/drawing/2014/main" id="{5AE1CDE4-68A4-444E-A1DB-6DB20F3DB1BD}"/>
              </a:ext>
            </a:extLst>
          </p:cNvPr>
          <p:cNvSpPr>
            <a:spLocks noGrp="1"/>
          </p:cNvSpPr>
          <p:nvPr>
            <p:ph sz="quarter" idx="4"/>
          </p:nvPr>
        </p:nvSpPr>
        <p:spPr>
          <a:xfrm>
            <a:off x="4276222" y="4051583"/>
            <a:ext cx="3648578" cy="166055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Klicken Sie hier, um die Master-Textformate zu bearbeiten</a:t>
            </a:r>
          </a:p>
          <a:p>
            <a:pPr lvl="1"/>
            <a:r>
              <a:rPr lang="en-US"/>
              <a:t>Zweite Ebene</a:t>
            </a:r>
          </a:p>
          <a:p>
            <a:pPr lvl="2"/>
            <a:r>
              <a:rPr lang="en-US"/>
              <a:t>Dritte Ebene</a:t>
            </a:r>
          </a:p>
          <a:p>
            <a:pPr lvl="3"/>
            <a:r>
              <a:rPr lang="en-US"/>
              <a:t>Vierte Ebene</a:t>
            </a:r>
          </a:p>
          <a:p>
            <a:pPr lvl="4"/>
            <a:r>
              <a:rPr lang="en-US"/>
              <a:t>Fünfte Ebene</a:t>
            </a:r>
          </a:p>
        </p:txBody>
      </p:sp>
      <p:sp>
        <p:nvSpPr>
          <p:cNvPr id="9" name="Slide Number Placeholder 8">
            <a:extLst>
              <a:ext uri="{FF2B5EF4-FFF2-40B4-BE49-F238E27FC236}">
                <a16:creationId xmlns:a16="http://schemas.microsoft.com/office/drawing/2014/main" id="{14F68175-0DD6-164B-8823-0BB395D927AB}"/>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‹Nr.›</a:t>
            </a:fld>
            <a:endParaRPr lang="en-US"/>
          </a:p>
        </p:txBody>
      </p:sp>
      <p:sp>
        <p:nvSpPr>
          <p:cNvPr id="10" name="Content Placeholder 5">
            <a:extLst>
              <a:ext uri="{FF2B5EF4-FFF2-40B4-BE49-F238E27FC236}">
                <a16:creationId xmlns:a16="http://schemas.microsoft.com/office/drawing/2014/main" id="{E81021D4-D0CA-9643-B255-9450B2B4003A}"/>
              </a:ext>
            </a:extLst>
          </p:cNvPr>
          <p:cNvSpPr>
            <a:spLocks noGrp="1"/>
          </p:cNvSpPr>
          <p:nvPr>
            <p:ph sz="quarter" idx="13"/>
          </p:nvPr>
        </p:nvSpPr>
        <p:spPr>
          <a:xfrm>
            <a:off x="8061767" y="4051583"/>
            <a:ext cx="3648578" cy="166055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Klicken Sie hier, um die Master-Textformate zu bearbeiten</a:t>
            </a:r>
          </a:p>
          <a:p>
            <a:pPr lvl="1"/>
            <a:r>
              <a:rPr lang="en-US"/>
              <a:t>Zweite Ebene</a:t>
            </a:r>
          </a:p>
          <a:p>
            <a:pPr lvl="2"/>
            <a:r>
              <a:rPr lang="en-US"/>
              <a:t>Dritte Ebene</a:t>
            </a:r>
          </a:p>
          <a:p>
            <a:pPr lvl="3"/>
            <a:r>
              <a:rPr lang="en-US"/>
              <a:t>Vierte Ebene</a:t>
            </a:r>
          </a:p>
          <a:p>
            <a:pPr lvl="4"/>
            <a:r>
              <a:rPr lang="en-US"/>
              <a:t>Fünfte Ebene</a:t>
            </a:r>
          </a:p>
        </p:txBody>
      </p:sp>
      <p:sp>
        <p:nvSpPr>
          <p:cNvPr id="11" name="Text Placeholder 2">
            <a:extLst>
              <a:ext uri="{FF2B5EF4-FFF2-40B4-BE49-F238E27FC236}">
                <a16:creationId xmlns:a16="http://schemas.microsoft.com/office/drawing/2014/main" id="{378C0A84-F996-E447-B5A6-E7580AB01597}"/>
              </a:ext>
            </a:extLst>
          </p:cNvPr>
          <p:cNvSpPr>
            <a:spLocks noGrp="1"/>
          </p:cNvSpPr>
          <p:nvPr>
            <p:ph type="body" idx="14"/>
          </p:nvPr>
        </p:nvSpPr>
        <p:spPr>
          <a:xfrm>
            <a:off x="4267200" y="3388291"/>
            <a:ext cx="3657600" cy="527289"/>
          </a:xfrm>
        </p:spPr>
        <p:txBody>
          <a:bodyPr anchor="b">
            <a:normAutofit/>
          </a:bodyPr>
          <a:lstStyle>
            <a:lvl1pPr marL="0" indent="0">
              <a:buNone/>
              <a:defRPr sz="1800" b="1">
                <a:solidFill>
                  <a:srgbClr val="009AD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Klicken Sie hier, um die Master-Textformate zu bearbeiten</a:t>
            </a:r>
          </a:p>
        </p:txBody>
      </p:sp>
      <p:sp>
        <p:nvSpPr>
          <p:cNvPr id="12" name="Text Placeholder 2">
            <a:extLst>
              <a:ext uri="{FF2B5EF4-FFF2-40B4-BE49-F238E27FC236}">
                <a16:creationId xmlns:a16="http://schemas.microsoft.com/office/drawing/2014/main" id="{83D59E60-2BBC-8D47-BE05-D1C3EE75C4F8}"/>
              </a:ext>
            </a:extLst>
          </p:cNvPr>
          <p:cNvSpPr>
            <a:spLocks noGrp="1"/>
          </p:cNvSpPr>
          <p:nvPr>
            <p:ph type="body" idx="15"/>
          </p:nvPr>
        </p:nvSpPr>
        <p:spPr>
          <a:xfrm>
            <a:off x="457200" y="3408116"/>
            <a:ext cx="3657600" cy="527289"/>
          </a:xfrm>
        </p:spPr>
        <p:txBody>
          <a:bodyPr anchor="b">
            <a:normAutofit/>
          </a:bodyPr>
          <a:lstStyle>
            <a:lvl1pPr marL="0" indent="0">
              <a:buNone/>
              <a:defRPr sz="1800" b="1">
                <a:solidFill>
                  <a:srgbClr val="009AD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Klicken Sie hier, um die Master-Textstile zu bearbeiten</a:t>
            </a:r>
          </a:p>
        </p:txBody>
      </p:sp>
      <p:sp>
        <p:nvSpPr>
          <p:cNvPr id="13" name="Text Placeholder 2">
            <a:extLst>
              <a:ext uri="{FF2B5EF4-FFF2-40B4-BE49-F238E27FC236}">
                <a16:creationId xmlns:a16="http://schemas.microsoft.com/office/drawing/2014/main" id="{4B6BFF59-A5AB-774C-ABAB-C052FE11D8A5}"/>
              </a:ext>
            </a:extLst>
          </p:cNvPr>
          <p:cNvSpPr>
            <a:spLocks noGrp="1"/>
          </p:cNvSpPr>
          <p:nvPr>
            <p:ph type="body" idx="16"/>
          </p:nvPr>
        </p:nvSpPr>
        <p:spPr>
          <a:xfrm>
            <a:off x="8077200" y="3408116"/>
            <a:ext cx="3657600" cy="527289"/>
          </a:xfrm>
        </p:spPr>
        <p:txBody>
          <a:bodyPr anchor="b">
            <a:normAutofit/>
          </a:bodyPr>
          <a:lstStyle>
            <a:lvl1pPr marL="0" indent="0">
              <a:buNone/>
              <a:defRPr sz="1800" b="1">
                <a:solidFill>
                  <a:srgbClr val="009AD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Klicken Sie hier, um die Master-Textstile zu bearbeiten</a:t>
            </a:r>
          </a:p>
        </p:txBody>
      </p:sp>
      <p:pic>
        <p:nvPicPr>
          <p:cNvPr id="14" name="Picture 13" descr="World Health Organization logo ">
            <a:extLst>
              <a:ext uri="{FF2B5EF4-FFF2-40B4-BE49-F238E27FC236}">
                <a16:creationId xmlns:a16="http://schemas.microsoft.com/office/drawing/2014/main" id="{60CC6A7D-F186-344A-AFAE-1F4FB8A6C36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7204" y="6000906"/>
            <a:ext cx="1828795" cy="556811"/>
          </a:xfrm>
          <a:prstGeom prst="rect">
            <a:avLst/>
          </a:prstGeom>
        </p:spPr>
      </p:pic>
      <p:pic>
        <p:nvPicPr>
          <p:cNvPr id="5" name="Picture 4" descr="A black and white logo&#10;&#10;AI-generated content may be incorrect.">
            <a:extLst>
              <a:ext uri="{FF2B5EF4-FFF2-40B4-BE49-F238E27FC236}">
                <a16:creationId xmlns:a16="http://schemas.microsoft.com/office/drawing/2014/main" id="{D84E1AAE-8861-C031-55E0-C62E5341A83A}"/>
              </a:ext>
            </a:extLst>
          </p:cNvPr>
          <p:cNvPicPr/>
          <p:nvPr userDrawn="1"/>
        </p:nvPicPr>
        <p:blipFill>
          <a:blip r:embed="rId3"/>
          <a:stretch>
            <a:fillRect/>
          </a:stretch>
        </p:blipFill>
        <p:spPr>
          <a:xfrm>
            <a:off x="2729402" y="6061112"/>
            <a:ext cx="1385398" cy="436400"/>
          </a:xfrm>
          <a:prstGeom prst="rect">
            <a:avLst/>
          </a:prstGeom>
        </p:spPr>
      </p:pic>
    </p:spTree>
    <p:extLst>
      <p:ext uri="{BB962C8B-B14F-4D97-AF65-F5344CB8AC3E}">
        <p14:creationId xmlns:p14="http://schemas.microsoft.com/office/powerpoint/2010/main" val="29045541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graphic">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D8E279F-2BBA-1D44-B270-AA9874F04DB2}"/>
              </a:ext>
            </a:extLst>
          </p:cNvPr>
          <p:cNvSpPr/>
          <p:nvPr userDrawn="1"/>
        </p:nvSpPr>
        <p:spPr>
          <a:xfrm>
            <a:off x="4259484" y="0"/>
            <a:ext cx="7932516" cy="6858000"/>
          </a:xfrm>
          <a:prstGeom prst="rect">
            <a:avLst/>
          </a:prstGeom>
          <a:solidFill>
            <a:srgbClr val="DDEF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485297-9C41-6C4E-8A84-CACB42015762}"/>
              </a:ext>
            </a:extLst>
          </p:cNvPr>
          <p:cNvSpPr>
            <a:spLocks noGrp="1"/>
          </p:cNvSpPr>
          <p:nvPr>
            <p:ph type="title"/>
          </p:nvPr>
        </p:nvSpPr>
        <p:spPr>
          <a:xfrm>
            <a:off x="460435" y="685800"/>
            <a:ext cx="3335388" cy="839788"/>
          </a:xfrm>
        </p:spPr>
        <p:txBody>
          <a:bodyPr anchor="t" anchorCtr="0">
            <a:normAutofit/>
          </a:bodyPr>
          <a:lstStyle>
            <a:lvl1pPr>
              <a:defRPr sz="2400">
                <a:solidFill>
                  <a:srgbClr val="00205C"/>
                </a:solidFill>
              </a:defRPr>
            </a:lvl1pPr>
          </a:lstStyle>
          <a:p>
            <a:r>
              <a:rPr lang="en-US"/>
              <a:t>Klicken Sie hier, um den Master-Titelstil zu bearbeiten</a:t>
            </a:r>
          </a:p>
        </p:txBody>
      </p:sp>
      <p:sp>
        <p:nvSpPr>
          <p:cNvPr id="3" name="Content Placeholder 2">
            <a:extLst>
              <a:ext uri="{FF2B5EF4-FFF2-40B4-BE49-F238E27FC236}">
                <a16:creationId xmlns:a16="http://schemas.microsoft.com/office/drawing/2014/main" id="{23407C06-6CF8-2F41-BC67-54F13BB0A8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Klicken Sie hier, um die Master-Textstile zu bearbeiten</a:t>
            </a:r>
          </a:p>
          <a:p>
            <a:pPr lvl="1"/>
            <a:r>
              <a:rPr lang="en-US"/>
              <a:t>Zweite Ebene</a:t>
            </a:r>
          </a:p>
          <a:p>
            <a:pPr lvl="2"/>
            <a:r>
              <a:rPr lang="en-US"/>
              <a:t>Dritte Ebene</a:t>
            </a:r>
          </a:p>
          <a:p>
            <a:pPr lvl="3"/>
            <a:r>
              <a:rPr lang="en-US"/>
              <a:t>Vierte Ebene</a:t>
            </a:r>
          </a:p>
          <a:p>
            <a:pPr lvl="4"/>
            <a:r>
              <a:rPr lang="en-US"/>
              <a:t>Fünfte Ebene</a:t>
            </a:r>
          </a:p>
        </p:txBody>
      </p:sp>
      <p:sp>
        <p:nvSpPr>
          <p:cNvPr id="4" name="Text Placeholder 3">
            <a:extLst>
              <a:ext uri="{FF2B5EF4-FFF2-40B4-BE49-F238E27FC236}">
                <a16:creationId xmlns:a16="http://schemas.microsoft.com/office/drawing/2014/main" id="{19C0C6F6-8639-BE4B-BAD3-FFDBE27818CB}"/>
              </a:ext>
            </a:extLst>
          </p:cNvPr>
          <p:cNvSpPr>
            <a:spLocks noGrp="1"/>
          </p:cNvSpPr>
          <p:nvPr>
            <p:ph type="body" sz="half" idx="2"/>
          </p:nvPr>
        </p:nvSpPr>
        <p:spPr>
          <a:xfrm>
            <a:off x="457200" y="1828801"/>
            <a:ext cx="3335388" cy="3952232"/>
          </a:xfrm>
        </p:spPr>
        <p:txBody>
          <a:bodyPr anchor="t" anchorCtr="0">
            <a:normAutofit/>
          </a:bodyPr>
          <a:lstStyle>
            <a:lvl1pPr marL="0" indent="0">
              <a:spcBef>
                <a:spcPts val="0"/>
              </a:spcBef>
              <a:buFontTx/>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Klicken Sie hier, um die Master-Textstile zu bearbeiten</a:t>
            </a:r>
          </a:p>
        </p:txBody>
      </p:sp>
      <p:sp>
        <p:nvSpPr>
          <p:cNvPr id="7" name="Slide Number Placeholder 6">
            <a:extLst>
              <a:ext uri="{FF2B5EF4-FFF2-40B4-BE49-F238E27FC236}">
                <a16:creationId xmlns:a16="http://schemas.microsoft.com/office/drawing/2014/main" id="{1CF08247-7496-3348-B3C4-9BDDB676BE73}"/>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‹Nr.›</a:t>
            </a:fld>
            <a:endParaRPr lang="en-US"/>
          </a:p>
        </p:txBody>
      </p:sp>
      <p:cxnSp>
        <p:nvCxnSpPr>
          <p:cNvPr id="9" name="Straight Connector 8">
            <a:extLst>
              <a:ext uri="{FF2B5EF4-FFF2-40B4-BE49-F238E27FC236}">
                <a16:creationId xmlns:a16="http://schemas.microsoft.com/office/drawing/2014/main" id="{DAE8B88C-5FF6-8C4C-B269-E15964BDCE0D}"/>
              </a:ext>
              <a:ext uri="{C183D7F6-B498-43B3-948B-1728B52AA6E4}">
                <adec:decorative xmlns:adec="http://schemas.microsoft.com/office/drawing/2017/decorative" val="1"/>
              </a:ext>
            </a:extLst>
          </p:cNvPr>
          <p:cNvCxnSpPr>
            <a:cxnSpLocks/>
          </p:cNvCxnSpPr>
          <p:nvPr userDrawn="1"/>
        </p:nvCxnSpPr>
        <p:spPr>
          <a:xfrm>
            <a:off x="457200" y="457200"/>
            <a:ext cx="3338623"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10" name="Picture 9" descr="World Health Organization logo ">
            <a:extLst>
              <a:ext uri="{FF2B5EF4-FFF2-40B4-BE49-F238E27FC236}">
                <a16:creationId xmlns:a16="http://schemas.microsoft.com/office/drawing/2014/main" id="{895724E3-FDE3-2149-BB91-FE058CAA94B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7204" y="6000906"/>
            <a:ext cx="1828795" cy="556812"/>
          </a:xfrm>
          <a:prstGeom prst="rect">
            <a:avLst/>
          </a:prstGeom>
        </p:spPr>
      </p:pic>
      <p:pic>
        <p:nvPicPr>
          <p:cNvPr id="5" name="Picture 4" descr="A close up of a logo&#10;&#10;AI-generated content may be incorrect.">
            <a:extLst>
              <a:ext uri="{FF2B5EF4-FFF2-40B4-BE49-F238E27FC236}">
                <a16:creationId xmlns:a16="http://schemas.microsoft.com/office/drawing/2014/main" id="{AA987E06-EFD9-4341-C186-B4DCDC3DFD26}"/>
              </a:ext>
            </a:extLst>
          </p:cNvPr>
          <p:cNvPicPr>
            <a:picLocks noChangeAspect="1"/>
          </p:cNvPicPr>
          <p:nvPr userDrawn="1"/>
        </p:nvPicPr>
        <p:blipFill>
          <a:blip r:embed="rId3"/>
          <a:stretch>
            <a:fillRect/>
          </a:stretch>
        </p:blipFill>
        <p:spPr>
          <a:xfrm>
            <a:off x="2679863" y="6061112"/>
            <a:ext cx="1384137" cy="436400"/>
          </a:xfrm>
          <a:prstGeom prst="rect">
            <a:avLst/>
          </a:prstGeom>
        </p:spPr>
      </p:pic>
    </p:spTree>
    <p:extLst>
      <p:ext uri="{BB962C8B-B14F-4D97-AF65-F5344CB8AC3E}">
        <p14:creationId xmlns:p14="http://schemas.microsoft.com/office/powerpoint/2010/main" val="19416981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47DDD-7B22-4B4B-AF9B-229B49A9A4C0}"/>
              </a:ext>
            </a:extLst>
          </p:cNvPr>
          <p:cNvSpPr>
            <a:spLocks noGrp="1"/>
          </p:cNvSpPr>
          <p:nvPr>
            <p:ph type="title"/>
          </p:nvPr>
        </p:nvSpPr>
        <p:spPr>
          <a:xfrm>
            <a:off x="457200" y="685800"/>
            <a:ext cx="3337560" cy="857150"/>
          </a:xfrm>
        </p:spPr>
        <p:txBody>
          <a:bodyPr anchor="t" anchorCtr="0">
            <a:normAutofit/>
          </a:bodyPr>
          <a:lstStyle>
            <a:lvl1pPr>
              <a:defRPr sz="2400">
                <a:solidFill>
                  <a:srgbClr val="00205C"/>
                </a:solidFill>
              </a:defRPr>
            </a:lvl1pPr>
          </a:lstStyle>
          <a:p>
            <a:r>
              <a:rPr lang="en-US"/>
              <a:t>Klicken Sie hier, um den Master-Titelstil zu bearbeiten</a:t>
            </a:r>
          </a:p>
        </p:txBody>
      </p:sp>
      <p:sp>
        <p:nvSpPr>
          <p:cNvPr id="3" name="Picture Placeholder 2">
            <a:extLst>
              <a:ext uri="{FF2B5EF4-FFF2-40B4-BE49-F238E27FC236}">
                <a16:creationId xmlns:a16="http://schemas.microsoft.com/office/drawing/2014/main" id="{B5010153-3787-EA4E-BC67-F986AEE8860E}"/>
              </a:ext>
            </a:extLst>
          </p:cNvPr>
          <p:cNvSpPr>
            <a:spLocks noGrp="1"/>
          </p:cNvSpPr>
          <p:nvPr>
            <p:ph type="pic" idx="1"/>
          </p:nvPr>
        </p:nvSpPr>
        <p:spPr>
          <a:xfrm>
            <a:off x="4267200" y="0"/>
            <a:ext cx="7924800" cy="6858000"/>
          </a:xfrm>
        </p:spPr>
        <p:txBody>
          <a:bodyPr>
            <a:normAutofit/>
          </a:bodyPr>
          <a:lstStyle>
            <a:lvl1pPr marL="0" indent="0">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Klicken Sie auf das Symbol, um ein Bild hinzuzufügen</a:t>
            </a:r>
          </a:p>
        </p:txBody>
      </p:sp>
      <p:sp>
        <p:nvSpPr>
          <p:cNvPr id="4" name="Text Placeholder 3">
            <a:extLst>
              <a:ext uri="{FF2B5EF4-FFF2-40B4-BE49-F238E27FC236}">
                <a16:creationId xmlns:a16="http://schemas.microsoft.com/office/drawing/2014/main" id="{DF4C8B99-BBF3-CC4A-B7FE-B15092480002}"/>
              </a:ext>
            </a:extLst>
          </p:cNvPr>
          <p:cNvSpPr>
            <a:spLocks noGrp="1"/>
          </p:cNvSpPr>
          <p:nvPr>
            <p:ph type="body" sz="half" idx="2"/>
          </p:nvPr>
        </p:nvSpPr>
        <p:spPr>
          <a:xfrm>
            <a:off x="457200" y="1828800"/>
            <a:ext cx="3337560" cy="3881120"/>
          </a:xfrm>
        </p:spPr>
        <p:txBody>
          <a:bodyPr>
            <a:normAutofit/>
          </a:bodyPr>
          <a:lstStyle>
            <a:lvl1pPr marL="285750" indent="-285750">
              <a:spcBef>
                <a:spcPts val="1600"/>
              </a:spcBef>
              <a:buFont typeface="Arial" panose="020B0604020202020204" pitchFamily="34" charset="0"/>
              <a:buChar char="•"/>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Klicken Sie hier, um die Master-Textstile zu bearbeiten</a:t>
            </a:r>
          </a:p>
        </p:txBody>
      </p:sp>
      <p:sp>
        <p:nvSpPr>
          <p:cNvPr id="7" name="Slide Number Placeholder 6">
            <a:extLst>
              <a:ext uri="{FF2B5EF4-FFF2-40B4-BE49-F238E27FC236}">
                <a16:creationId xmlns:a16="http://schemas.microsoft.com/office/drawing/2014/main" id="{D551B503-85CA-F24C-915F-EDB0C0315185}"/>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‹Nr.›</a:t>
            </a:fld>
            <a:endParaRPr lang="en-US"/>
          </a:p>
        </p:txBody>
      </p:sp>
      <p:cxnSp>
        <p:nvCxnSpPr>
          <p:cNvPr id="9" name="Straight Connector 8">
            <a:extLst>
              <a:ext uri="{FF2B5EF4-FFF2-40B4-BE49-F238E27FC236}">
                <a16:creationId xmlns:a16="http://schemas.microsoft.com/office/drawing/2014/main" id="{ED472D18-BE55-9E45-89BD-2847F7014DC6}"/>
              </a:ext>
              <a:ext uri="{C183D7F6-B498-43B3-948B-1728B52AA6E4}">
                <adec:decorative xmlns:adec="http://schemas.microsoft.com/office/drawing/2017/decorative" val="1"/>
              </a:ext>
            </a:extLst>
          </p:cNvPr>
          <p:cNvCxnSpPr>
            <a:cxnSpLocks/>
          </p:cNvCxnSpPr>
          <p:nvPr userDrawn="1"/>
        </p:nvCxnSpPr>
        <p:spPr>
          <a:xfrm>
            <a:off x="457200" y="457200"/>
            <a:ext cx="3337560"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8" name="Picture 7" descr="World Health Organization logo ">
            <a:extLst>
              <a:ext uri="{FF2B5EF4-FFF2-40B4-BE49-F238E27FC236}">
                <a16:creationId xmlns:a16="http://schemas.microsoft.com/office/drawing/2014/main" id="{42992776-3670-F24B-B4C8-03460D5C00E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7204" y="6000906"/>
            <a:ext cx="1828795" cy="556812"/>
          </a:xfrm>
          <a:prstGeom prst="rect">
            <a:avLst/>
          </a:prstGeom>
        </p:spPr>
      </p:pic>
      <p:pic>
        <p:nvPicPr>
          <p:cNvPr id="6" name="Picture 5" descr="A close up of a logo&#10;&#10;AI-generated content may be incorrect.">
            <a:extLst>
              <a:ext uri="{FF2B5EF4-FFF2-40B4-BE49-F238E27FC236}">
                <a16:creationId xmlns:a16="http://schemas.microsoft.com/office/drawing/2014/main" id="{34CBDA50-04E0-F0C8-BB48-7D9682B57AFD}"/>
              </a:ext>
            </a:extLst>
          </p:cNvPr>
          <p:cNvPicPr/>
          <p:nvPr userDrawn="1"/>
        </p:nvPicPr>
        <p:blipFill>
          <a:blip r:embed="rId3"/>
          <a:stretch>
            <a:fillRect/>
          </a:stretch>
        </p:blipFill>
        <p:spPr>
          <a:xfrm>
            <a:off x="2730663" y="6061112"/>
            <a:ext cx="1384137" cy="436400"/>
          </a:xfrm>
          <a:prstGeom prst="rect">
            <a:avLst/>
          </a:prstGeom>
        </p:spPr>
      </p:pic>
    </p:spTree>
    <p:extLst>
      <p:ext uri="{BB962C8B-B14F-4D97-AF65-F5344CB8AC3E}">
        <p14:creationId xmlns:p14="http://schemas.microsoft.com/office/powerpoint/2010/main" val="37628712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rgbClr val="DDEFF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47DDD-7B22-4B4B-AF9B-229B49A9A4C0}"/>
              </a:ext>
            </a:extLst>
          </p:cNvPr>
          <p:cNvSpPr>
            <a:spLocks noGrp="1"/>
          </p:cNvSpPr>
          <p:nvPr>
            <p:ph type="title"/>
          </p:nvPr>
        </p:nvSpPr>
        <p:spPr>
          <a:xfrm>
            <a:off x="457200" y="685800"/>
            <a:ext cx="3337560" cy="857150"/>
          </a:xfrm>
        </p:spPr>
        <p:txBody>
          <a:bodyPr anchor="t" anchorCtr="0">
            <a:normAutofit/>
          </a:bodyPr>
          <a:lstStyle>
            <a:lvl1pPr>
              <a:defRPr sz="2400">
                <a:solidFill>
                  <a:srgbClr val="00205C"/>
                </a:solidFill>
              </a:defRPr>
            </a:lvl1pPr>
          </a:lstStyle>
          <a:p>
            <a:r>
              <a:rPr lang="en-US"/>
              <a:t>Klicken Sie hier, um den Master-Titelstil zu bearbeiten</a:t>
            </a:r>
          </a:p>
        </p:txBody>
      </p:sp>
      <p:sp>
        <p:nvSpPr>
          <p:cNvPr id="4" name="Text Placeholder 3">
            <a:extLst>
              <a:ext uri="{FF2B5EF4-FFF2-40B4-BE49-F238E27FC236}">
                <a16:creationId xmlns:a16="http://schemas.microsoft.com/office/drawing/2014/main" id="{DF4C8B99-BBF3-CC4A-B7FE-B15092480002}"/>
              </a:ext>
            </a:extLst>
          </p:cNvPr>
          <p:cNvSpPr>
            <a:spLocks noGrp="1"/>
          </p:cNvSpPr>
          <p:nvPr>
            <p:ph type="body" sz="half" idx="2"/>
          </p:nvPr>
        </p:nvSpPr>
        <p:spPr>
          <a:xfrm>
            <a:off x="457200" y="1828800"/>
            <a:ext cx="3337560" cy="3881120"/>
          </a:xfrm>
        </p:spPr>
        <p:txBody>
          <a:bodyPr>
            <a:norm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Klicken Sie hier, um die Master-Textformate zu bearbeiten</a:t>
            </a:r>
          </a:p>
        </p:txBody>
      </p:sp>
      <p:sp>
        <p:nvSpPr>
          <p:cNvPr id="7" name="Slide Number Placeholder 6">
            <a:extLst>
              <a:ext uri="{FF2B5EF4-FFF2-40B4-BE49-F238E27FC236}">
                <a16:creationId xmlns:a16="http://schemas.microsoft.com/office/drawing/2014/main" id="{D551B503-85CA-F24C-915F-EDB0C0315185}"/>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‹Nr.›</a:t>
            </a:fld>
            <a:endParaRPr lang="en-US"/>
          </a:p>
        </p:txBody>
      </p:sp>
      <p:cxnSp>
        <p:nvCxnSpPr>
          <p:cNvPr id="9" name="Straight Connector 8">
            <a:extLst>
              <a:ext uri="{FF2B5EF4-FFF2-40B4-BE49-F238E27FC236}">
                <a16:creationId xmlns:a16="http://schemas.microsoft.com/office/drawing/2014/main" id="{ED472D18-BE55-9E45-89BD-2847F7014DC6}"/>
              </a:ext>
              <a:ext uri="{C183D7F6-B498-43B3-948B-1728B52AA6E4}">
                <adec:decorative xmlns:adec="http://schemas.microsoft.com/office/drawing/2017/decorative" val="1"/>
              </a:ext>
            </a:extLst>
          </p:cNvPr>
          <p:cNvCxnSpPr>
            <a:cxnSpLocks/>
          </p:cNvCxnSpPr>
          <p:nvPr userDrawn="1"/>
        </p:nvCxnSpPr>
        <p:spPr>
          <a:xfrm>
            <a:off x="457200" y="457200"/>
            <a:ext cx="3337560"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8" name="Picture 7" descr="World Health Organization logo ">
            <a:extLst>
              <a:ext uri="{FF2B5EF4-FFF2-40B4-BE49-F238E27FC236}">
                <a16:creationId xmlns:a16="http://schemas.microsoft.com/office/drawing/2014/main" id="{1484C8C0-9FE5-7B48-A8C7-062291516AD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7204" y="6000906"/>
            <a:ext cx="1828795" cy="556812"/>
          </a:xfrm>
          <a:prstGeom prst="rect">
            <a:avLst/>
          </a:prstGeom>
        </p:spPr>
      </p:pic>
      <p:pic>
        <p:nvPicPr>
          <p:cNvPr id="5" name="Picture 4" descr="A close up of a logo&#10;&#10;AI-generated content may be incorrect.">
            <a:extLst>
              <a:ext uri="{FF2B5EF4-FFF2-40B4-BE49-F238E27FC236}">
                <a16:creationId xmlns:a16="http://schemas.microsoft.com/office/drawing/2014/main" id="{634D8FB7-9A4E-68D3-806D-CA1775F908A0}"/>
              </a:ext>
            </a:extLst>
          </p:cNvPr>
          <p:cNvPicPr/>
          <p:nvPr userDrawn="1"/>
        </p:nvPicPr>
        <p:blipFill>
          <a:blip r:embed="rId3"/>
          <a:stretch>
            <a:fillRect/>
          </a:stretch>
        </p:blipFill>
        <p:spPr>
          <a:xfrm>
            <a:off x="2730663" y="6061112"/>
            <a:ext cx="1384137" cy="436400"/>
          </a:xfrm>
          <a:prstGeom prst="rect">
            <a:avLst/>
          </a:prstGeom>
        </p:spPr>
      </p:pic>
    </p:spTree>
    <p:extLst>
      <p:ext uri="{BB962C8B-B14F-4D97-AF65-F5344CB8AC3E}">
        <p14:creationId xmlns:p14="http://schemas.microsoft.com/office/powerpoint/2010/main" val="308760235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End page_navy background">
    <p:bg>
      <p:bgPr>
        <a:solidFill>
          <a:srgbClr val="0020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1483D-923E-144D-9141-59E56DC7948D}"/>
              </a:ext>
            </a:extLst>
          </p:cNvPr>
          <p:cNvSpPr>
            <a:spLocks noGrp="1"/>
          </p:cNvSpPr>
          <p:nvPr>
            <p:ph type="ctrTitle"/>
          </p:nvPr>
        </p:nvSpPr>
        <p:spPr>
          <a:xfrm>
            <a:off x="457200" y="1828800"/>
            <a:ext cx="5638800" cy="1325499"/>
          </a:xfrm>
        </p:spPr>
        <p:txBody>
          <a:bodyPr anchor="t" anchorCtr="0">
            <a:normAutofit/>
          </a:bodyPr>
          <a:lstStyle>
            <a:lvl1pPr algn="l">
              <a:defRPr sz="4800">
                <a:solidFill>
                  <a:srgbClr val="009ADE"/>
                </a:solidFill>
              </a:defRPr>
            </a:lvl1pPr>
          </a:lstStyle>
          <a:p>
            <a:r>
              <a:rPr lang="en-US"/>
              <a:t>Klicken Sie hier, um den Master-Titelstil zu bearbeiten</a:t>
            </a:r>
          </a:p>
        </p:txBody>
      </p:sp>
      <p:sp>
        <p:nvSpPr>
          <p:cNvPr id="3" name="Subtitle 2">
            <a:extLst>
              <a:ext uri="{FF2B5EF4-FFF2-40B4-BE49-F238E27FC236}">
                <a16:creationId xmlns:a16="http://schemas.microsoft.com/office/drawing/2014/main" id="{D49D2BC0-3B2B-2444-BFD2-05B4702116F5}"/>
              </a:ext>
            </a:extLst>
          </p:cNvPr>
          <p:cNvSpPr>
            <a:spLocks noGrp="1"/>
          </p:cNvSpPr>
          <p:nvPr>
            <p:ph type="subTitle" idx="1"/>
          </p:nvPr>
        </p:nvSpPr>
        <p:spPr>
          <a:xfrm>
            <a:off x="457200" y="3429000"/>
            <a:ext cx="5638800" cy="1655762"/>
          </a:xfrm>
        </p:spPr>
        <p:txBody>
          <a:bodyPr>
            <a:normAutofit/>
          </a:bodyPr>
          <a:lstStyle>
            <a:lvl1pPr marL="0" indent="0" algn="l">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Klicken Sie hier, um den Master-Untertitelstil zu bearbeiten</a:t>
            </a:r>
          </a:p>
        </p:txBody>
      </p:sp>
      <p:cxnSp>
        <p:nvCxnSpPr>
          <p:cNvPr id="7" name="Straight Connector 6">
            <a:extLst>
              <a:ext uri="{FF2B5EF4-FFF2-40B4-BE49-F238E27FC236}">
                <a16:creationId xmlns:a16="http://schemas.microsoft.com/office/drawing/2014/main" id="{B0CB99A3-E1BC-0B46-9A11-79A3F59F9B38}"/>
              </a:ext>
              <a:ext uri="{C183D7F6-B498-43B3-948B-1728B52AA6E4}">
                <adec:decorative xmlns:adec="http://schemas.microsoft.com/office/drawing/2017/decorative" val="1"/>
              </a:ext>
            </a:extLst>
          </p:cNvPr>
          <p:cNvCxnSpPr>
            <a:cxnSpLocks/>
          </p:cNvCxnSpPr>
          <p:nvPr userDrawn="1"/>
        </p:nvCxnSpPr>
        <p:spPr>
          <a:xfrm>
            <a:off x="457200" y="457200"/>
            <a:ext cx="11277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World Health Organization logo ">
            <a:extLst>
              <a:ext uri="{FF2B5EF4-FFF2-40B4-BE49-F238E27FC236}">
                <a16:creationId xmlns:a16="http://schemas.microsoft.com/office/drawing/2014/main" id="{522893C7-C83B-014A-8B5D-560C13D7980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7201" y="5852984"/>
            <a:ext cx="2314640" cy="704736"/>
          </a:xfrm>
          <a:prstGeom prst="rect">
            <a:avLst/>
          </a:prstGeom>
        </p:spPr>
      </p:pic>
      <p:pic>
        <p:nvPicPr>
          <p:cNvPr id="6" name="Picture 5" descr="A black and white logo&#10;&#10;AI-generated content may be incorrect.">
            <a:extLst>
              <a:ext uri="{FF2B5EF4-FFF2-40B4-BE49-F238E27FC236}">
                <a16:creationId xmlns:a16="http://schemas.microsoft.com/office/drawing/2014/main" id="{CC24B59E-E70C-D742-93EA-3BE1F441EC71}"/>
              </a:ext>
            </a:extLst>
          </p:cNvPr>
          <p:cNvPicPr/>
          <p:nvPr userDrawn="1"/>
        </p:nvPicPr>
        <p:blipFill>
          <a:blip r:embed="rId3"/>
          <a:stretch>
            <a:fillRect/>
          </a:stretch>
        </p:blipFill>
        <p:spPr>
          <a:xfrm>
            <a:off x="3269273" y="5939011"/>
            <a:ext cx="1691054" cy="532682"/>
          </a:xfrm>
          <a:prstGeom prst="rect">
            <a:avLst/>
          </a:prstGeom>
        </p:spPr>
      </p:pic>
    </p:spTree>
    <p:extLst>
      <p:ext uri="{BB962C8B-B14F-4D97-AF65-F5344CB8AC3E}">
        <p14:creationId xmlns:p14="http://schemas.microsoft.com/office/powerpoint/2010/main" val="83992618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1342D1-2D03-6345-A214-DB5C9B4F3A94}"/>
              </a:ext>
            </a:extLst>
          </p:cNvPr>
          <p:cNvSpPr>
            <a:spLocks noGrp="1"/>
          </p:cNvSpPr>
          <p:nvPr>
            <p:ph type="title"/>
          </p:nvPr>
        </p:nvSpPr>
        <p:spPr>
          <a:xfrm>
            <a:off x="457200" y="685800"/>
            <a:ext cx="11277600" cy="1004888"/>
          </a:xfrm>
          <a:prstGeom prst="rect">
            <a:avLst/>
          </a:prstGeom>
        </p:spPr>
        <p:txBody>
          <a:bodyPr vert="horz" lIns="0" tIns="0" rIns="0" bIns="0" rtlCol="0" anchor="t" anchorCtr="0">
            <a:normAutofit/>
          </a:bodyPr>
          <a:lstStyle/>
          <a:p>
            <a:r>
              <a:rPr lang="en-US"/>
              <a:t>Zum Bearbeiten des Master-Titelstils hier klicken</a:t>
            </a:r>
          </a:p>
        </p:txBody>
      </p:sp>
      <p:sp>
        <p:nvSpPr>
          <p:cNvPr id="3" name="Text Placeholder 2">
            <a:extLst>
              <a:ext uri="{FF2B5EF4-FFF2-40B4-BE49-F238E27FC236}">
                <a16:creationId xmlns:a16="http://schemas.microsoft.com/office/drawing/2014/main" id="{DF3F734F-57A1-F647-8BF4-103A6F49AE55}"/>
              </a:ext>
            </a:extLst>
          </p:cNvPr>
          <p:cNvSpPr>
            <a:spLocks noGrp="1"/>
          </p:cNvSpPr>
          <p:nvPr>
            <p:ph type="body" idx="1"/>
          </p:nvPr>
        </p:nvSpPr>
        <p:spPr>
          <a:xfrm>
            <a:off x="457200" y="1825625"/>
            <a:ext cx="11277600" cy="4346575"/>
          </a:xfrm>
          <a:prstGeom prst="rect">
            <a:avLst/>
          </a:prstGeom>
        </p:spPr>
        <p:txBody>
          <a:bodyPr vert="horz" lIns="0" tIns="0" rIns="0" bIns="0" rtlCol="0">
            <a:normAutofit/>
          </a:bodyPr>
          <a:lstStyle/>
          <a:p>
            <a:pPr lvl="0"/>
            <a:r>
              <a:rPr lang="en-US"/>
              <a:t>Klicken Sie hier, um die Master-Textstile zu bearbeiten</a:t>
            </a:r>
          </a:p>
          <a:p>
            <a:pPr lvl="1"/>
            <a:r>
              <a:rPr lang="en-US"/>
              <a:t>Zweite Ebene</a:t>
            </a:r>
          </a:p>
          <a:p>
            <a:pPr lvl="2"/>
            <a:r>
              <a:rPr lang="en-US"/>
              <a:t>Dritte Ebene</a:t>
            </a:r>
          </a:p>
          <a:p>
            <a:pPr lvl="3"/>
            <a:r>
              <a:rPr lang="en-US"/>
              <a:t>Vierte Ebene</a:t>
            </a:r>
          </a:p>
          <a:p>
            <a:pPr lvl="4"/>
            <a:r>
              <a:rPr lang="en-US"/>
              <a:t>Fünfte Ebene</a:t>
            </a:r>
          </a:p>
        </p:txBody>
      </p:sp>
      <p:sp>
        <p:nvSpPr>
          <p:cNvPr id="6" name="Slide Number Placeholder 5">
            <a:extLst>
              <a:ext uri="{FF2B5EF4-FFF2-40B4-BE49-F238E27FC236}">
                <a16:creationId xmlns:a16="http://schemas.microsoft.com/office/drawing/2014/main" id="{53B1056B-352D-9345-9A93-0EC73276E8A5}"/>
              </a:ext>
            </a:extLst>
          </p:cNvPr>
          <p:cNvSpPr>
            <a:spLocks noGrp="1"/>
          </p:cNvSpPr>
          <p:nvPr>
            <p:ph type="sldNum" sz="quarter" idx="4"/>
          </p:nvPr>
        </p:nvSpPr>
        <p:spPr>
          <a:xfrm>
            <a:off x="11354764" y="6397384"/>
            <a:ext cx="380035" cy="320675"/>
          </a:xfrm>
          <a:prstGeom prst="rect">
            <a:avLst/>
          </a:prstGeom>
        </p:spPr>
        <p:txBody>
          <a:bodyPr vert="horz" lIns="0" tIns="0" rIns="0" bIns="0" rtlCol="0" anchor="t" anchorCtr="0"/>
          <a:lstStyle>
            <a:lvl1pPr algn="r">
              <a:defRPr sz="900" b="0" i="0">
                <a:solidFill>
                  <a:schemeClr val="tx1">
                    <a:tint val="75000"/>
                  </a:schemeClr>
                </a:solidFill>
                <a:latin typeface="+mn-lt"/>
              </a:defRPr>
            </a:lvl1pPr>
          </a:lstStyle>
          <a:p>
            <a:fld id="{714BF2E0-EE3B-6A4E-9FB9-82DE86E1F02F}" type="slidenum">
              <a:rPr lang="en-US" smtClean="0"/>
              <a:pPr/>
              <a:t>‹Nr.›</a:t>
            </a:fld>
            <a:endParaRPr lang="en-US"/>
          </a:p>
        </p:txBody>
      </p:sp>
      <p:sp>
        <p:nvSpPr>
          <p:cNvPr id="4" name="Footer Placeholder 4">
            <a:extLst>
              <a:ext uri="{FF2B5EF4-FFF2-40B4-BE49-F238E27FC236}">
                <a16:creationId xmlns:a16="http://schemas.microsoft.com/office/drawing/2014/main" id="{76FCB857-0D21-D10D-9A97-7D80B6C37AEF}"/>
              </a:ext>
            </a:extLst>
          </p:cNvPr>
          <p:cNvSpPr>
            <a:spLocks noGrp="1"/>
          </p:cNvSpPr>
          <p:nvPr>
            <p:ph type="ftr" sz="quarter" idx="3"/>
          </p:nvPr>
        </p:nvSpPr>
        <p:spPr>
          <a:xfrm>
            <a:off x="6200172" y="6397384"/>
            <a:ext cx="5154592" cy="324091"/>
          </a:xfrm>
          <a:prstGeom prst="rect">
            <a:avLst/>
          </a:prstGeom>
        </p:spPr>
        <p:txBody>
          <a:bodyPr vert="horz" lIns="0" tIns="0" rIns="0" bIns="0" rtlCol="0" anchor="t" anchorCtr="0"/>
          <a:lstStyle>
            <a:lvl1pPr algn="r">
              <a:defRPr sz="900" b="0" i="0">
                <a:solidFill>
                  <a:schemeClr val="tx1">
                    <a:tint val="75000"/>
                  </a:schemeClr>
                </a:solidFill>
                <a:latin typeface="+mn-lt"/>
              </a:defRPr>
            </a:lvl1pPr>
          </a:lstStyle>
          <a:p>
            <a:endParaRPr lang="en-US"/>
          </a:p>
        </p:txBody>
      </p:sp>
    </p:spTree>
    <p:extLst>
      <p:ext uri="{BB962C8B-B14F-4D97-AF65-F5344CB8AC3E}">
        <p14:creationId xmlns:p14="http://schemas.microsoft.com/office/powerpoint/2010/main" val="1415773443"/>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721" r:id="rId3"/>
    <p:sldLayoutId id="2147483720" r:id="rId4"/>
    <p:sldLayoutId id="2147483665" r:id="rId5"/>
    <p:sldLayoutId id="2147483649" r:id="rId6"/>
    <p:sldLayoutId id="2147483658" r:id="rId7"/>
    <p:sldLayoutId id="2147483667" r:id="rId8"/>
    <p:sldLayoutId id="2147483660" r:id="rId9"/>
    <p:sldLayoutId id="2147483662" r:id="rId10"/>
    <p:sldLayoutId id="2147483673" r:id="rId11"/>
    <p:sldLayoutId id="2147483669" r:id="rId12"/>
    <p:sldLayoutId id="2147483670" r:id="rId13"/>
    <p:sldLayoutId id="2147483671" r:id="rId14"/>
    <p:sldLayoutId id="2147483678" r:id="rId15"/>
    <p:sldLayoutId id="2147483681" r:id="rId16"/>
    <p:sldLayoutId id="2147483687" r:id="rId17"/>
    <p:sldLayoutId id="2147483688" r:id="rId18"/>
    <p:sldLayoutId id="2147483680" r:id="rId19"/>
    <p:sldLayoutId id="2147483679" r:id="rId20"/>
    <p:sldLayoutId id="2147483689" r:id="rId21"/>
    <p:sldLayoutId id="2147483694" r:id="rId22"/>
    <p:sldLayoutId id="2147483695" r:id="rId23"/>
    <p:sldLayoutId id="2147483677" r:id="rId24"/>
    <p:sldLayoutId id="2147483692" r:id="rId25"/>
    <p:sldLayoutId id="2147483693" r:id="rId26"/>
    <p:sldLayoutId id="2147483650" r:id="rId27"/>
    <p:sldLayoutId id="2147483690" r:id="rId28"/>
    <p:sldLayoutId id="2147483676" r:id="rId29"/>
    <p:sldLayoutId id="2147483654" r:id="rId30"/>
    <p:sldLayoutId id="2147483691" r:id="rId31"/>
    <p:sldLayoutId id="2147483666" r:id="rId32"/>
    <p:sldLayoutId id="2147483674" r:id="rId33"/>
    <p:sldLayoutId id="2147483683" r:id="rId34"/>
    <p:sldLayoutId id="2147483675" r:id="rId35"/>
    <p:sldLayoutId id="2147483684" r:id="rId36"/>
    <p:sldLayoutId id="2147483652" r:id="rId37"/>
    <p:sldLayoutId id="2147483653" r:id="rId38"/>
    <p:sldLayoutId id="2147483656" r:id="rId39"/>
    <p:sldLayoutId id="2147483657" r:id="rId40"/>
    <p:sldLayoutId id="2147483685" r:id="rId41"/>
    <p:sldLayoutId id="2147483686" r:id="rId42"/>
  </p:sldLayoutIdLst>
  <p:hf hdr="0" dt="0"/>
  <p:txStyles>
    <p:titleStyle>
      <a:lvl1pPr algn="l" defTabSz="914400" rtl="0" eaLnBrk="1" latinLnBrk="0" hangingPunct="1">
        <a:lnSpc>
          <a:spcPct val="90000"/>
        </a:lnSpc>
        <a:spcBef>
          <a:spcPct val="0"/>
        </a:spcBef>
        <a:buNone/>
        <a:defRPr sz="3200" b="0" i="0" kern="1200">
          <a:solidFill>
            <a:schemeClr val="tx1"/>
          </a:solidFill>
          <a:latin typeface="+mn-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1400" b="0" i="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400" b="0" i="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400" b="0" i="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400" b="0" i="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288">
          <p15:clr>
            <a:srgbClr val="F26B43"/>
          </p15:clr>
        </p15:guide>
        <p15:guide id="4" orient="horz" pos="288">
          <p15:clr>
            <a:srgbClr val="F26B43"/>
          </p15:clr>
        </p15:guide>
        <p15:guide id="5" pos="7392">
          <p15:clr>
            <a:srgbClr val="F26B43"/>
          </p15:clr>
        </p15:guide>
        <p15:guide id="6" orient="horz" pos="3888">
          <p15:clr>
            <a:srgbClr val="F26B43"/>
          </p15:clr>
        </p15:guide>
        <p15:guide id="7" orient="horz" pos="4032">
          <p15:clr>
            <a:srgbClr val="F26B43"/>
          </p15:clr>
        </p15:guide>
        <p15:guide id="8" orient="horz" pos="432">
          <p15:clr>
            <a:srgbClr val="F26B43"/>
          </p15:clr>
        </p15:guide>
        <p15:guide id="9" pos="2592">
          <p15:clr>
            <a:srgbClr val="F26B43"/>
          </p15:clr>
        </p15:guide>
        <p15:guide id="10" pos="2688">
          <p15:clr>
            <a:srgbClr val="F26B43"/>
          </p15:clr>
        </p15:guide>
        <p15:guide id="11" pos="4992">
          <p15:clr>
            <a:srgbClr val="F26B43"/>
          </p15:clr>
        </p15:guide>
        <p15:guide id="12" pos="5088">
          <p15:clr>
            <a:srgbClr val="F26B43"/>
          </p15:clr>
        </p15:guide>
        <p15:guide id="13" orient="horz" pos="115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32.xml"/><Relationship Id="rId4" Type="http://schemas.openxmlformats.org/officeDocument/2006/relationships/image" Target="../media/image27.jpeg"/></Relationships>
</file>

<file path=ppt/slides/_rels/slide5.xml.rels><?xml version="1.0" encoding="UTF-8" standalone="yes"?>
<Relationships xmlns="http://schemas.openxmlformats.org/package/2006/relationships"><Relationship Id="rId3" Type="http://schemas.openxmlformats.org/officeDocument/2006/relationships/image" Target="../media/image28.fna&amp;_nc_gid=imXLDnhi6s2U-xlYDvXMdA&amp;_nc_ss=7b289&amp;oh=00_AQPlUC2tbbTNE9yOotw8atmDu1PJZJBtOwug9iZwIA2d3g&amp;oe=6AE3D044"/><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0.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22.jpeg"/><Relationship Id="rId7" Type="http://schemas.openxmlformats.org/officeDocument/2006/relationships/image" Target="../media/image34.jpeg"/><Relationship Id="rId2" Type="http://schemas.openxmlformats.org/officeDocument/2006/relationships/notesSlide" Target="../notesSlides/notesSlide7.xml"/><Relationship Id="rId1" Type="http://schemas.openxmlformats.org/officeDocument/2006/relationships/slideLayout" Target="../slideLayouts/slideLayout32.xml"/><Relationship Id="rId6" Type="http://schemas.openxmlformats.org/officeDocument/2006/relationships/image" Target="../media/image33.png"/><Relationship Id="rId5" Type="http://schemas.openxmlformats.org/officeDocument/2006/relationships/image" Target="../media/image32.jpeg"/><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2.xml"/><Relationship Id="rId1" Type="http://schemas.openxmlformats.org/officeDocument/2006/relationships/slideLayout" Target="../slideLayouts/slideLayout32.xml"/><Relationship Id="rId6" Type="http://schemas.openxmlformats.org/officeDocument/2006/relationships/image" Target="../media/image42.jpeg"/><Relationship Id="rId5" Type="http://schemas.openxmlformats.org/officeDocument/2006/relationships/image" Target="../media/image41.png"/><Relationship Id="rId4" Type="http://schemas.openxmlformats.org/officeDocument/2006/relationships/image" Target="../media/image40.jpe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32.xml"/><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32.xml"/><Relationship Id="rId4" Type="http://schemas.openxmlformats.org/officeDocument/2006/relationships/image" Target="../media/image46.png"/></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32.xml"/><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50.jpeg"/></Relationships>
</file>

<file path=ppt/slides/_rels/slide1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8.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0.xml"/><Relationship Id="rId1" Type="http://schemas.openxmlformats.org/officeDocument/2006/relationships/slideLayout" Target="../slideLayouts/slideLayout32.xml"/><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C3E2C-7DFE-72AB-A235-77C15F6D17BE}"/>
            </a:ext>
          </a:extLst>
        </p:cNvPr>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6A92CD32-AB28-20C4-E12F-AF7A156A9916}"/>
              </a:ext>
            </a:extLst>
          </p:cNvPr>
          <p:cNvSpPr>
            <a:spLocks noGrp="1"/>
          </p:cNvSpPr>
          <p:nvPr>
            <p:ph type="sldNum" sz="quarter" idx="12"/>
          </p:nvPr>
        </p:nvSpPr>
        <p:spPr>
          <a:xfrm>
            <a:off x="10800523" y="6304235"/>
            <a:ext cx="781877" cy="365125"/>
          </a:xfrm>
        </p:spPr>
        <p:txBody>
          <a:bodyPr anchor="ctr">
            <a:normAutofit/>
          </a:bodyPr>
          <a:lstStyle/>
          <a:p>
            <a:pPr>
              <a:spcAft>
                <a:spcPts val="600"/>
              </a:spcAft>
            </a:pPr>
            <a:fld id="{758EA826-2B5E-42D3-8449-A54C064752B9}" type="slidenum">
              <a:rPr lang="de-CH" smtClean="0"/>
              <a:pPr>
                <a:spcAft>
                  <a:spcPts val="600"/>
                </a:spcAft>
              </a:pPr>
              <a:t>1</a:t>
            </a:fld>
            <a:endParaRPr lang="de-CH"/>
          </a:p>
        </p:txBody>
      </p:sp>
      <p:sp>
        <p:nvSpPr>
          <p:cNvPr id="8" name="Textfeld 7">
            <a:extLst>
              <a:ext uri="{FF2B5EF4-FFF2-40B4-BE49-F238E27FC236}">
                <a16:creationId xmlns:a16="http://schemas.microsoft.com/office/drawing/2014/main" id="{0CDD30FE-7CD4-42F4-8B56-B7586B4E50A0}"/>
              </a:ext>
            </a:extLst>
          </p:cNvPr>
          <p:cNvSpPr txBox="1"/>
          <p:nvPr/>
        </p:nvSpPr>
        <p:spPr>
          <a:xfrm>
            <a:off x="161425" y="2644360"/>
            <a:ext cx="6558552"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32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Stefan Langenegger</a:t>
            </a:r>
          </a:p>
          <a:p>
            <a:pPr>
              <a:defRPr/>
            </a:pPr>
            <a:r>
              <a:rPr kumimoji="0" lang="de-CH" sz="3200" b="0"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rPr>
              <a:t>PolioPlus</a:t>
            </a:r>
            <a:r>
              <a:rPr kumimoji="0" lang="de-CH" sz="32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 Koordinator</a:t>
            </a:r>
            <a:r>
              <a:rPr lang="de-CH" sz="3200" dirty="0">
                <a:solidFill>
                  <a:schemeClr val="bg1"/>
                </a:solidFill>
                <a:latin typeface="Arial" panose="020B0604020202020204" pitchFamily="34" charset="0"/>
                <a:cs typeface="Arial" panose="020B0604020202020204" pitchFamily="34" charset="0"/>
              </a:rPr>
              <a:t> Distrikt 1980</a:t>
            </a:r>
          </a:p>
          <a:p>
            <a:pPr>
              <a:defRPr/>
            </a:pPr>
            <a:r>
              <a:rPr lang="de-CH" sz="3200" dirty="0">
                <a:solidFill>
                  <a:schemeClr val="bg1"/>
                </a:solidFill>
                <a:latin typeface="Arial" panose="020B0604020202020204" pitchFamily="34" charset="0"/>
                <a:cs typeface="Arial" panose="020B0604020202020204" pitchFamily="34" charset="0"/>
              </a:rPr>
              <a:t>RC Liestal</a:t>
            </a:r>
          </a:p>
          <a:p>
            <a:pPr>
              <a:defRPr/>
            </a:pPr>
            <a:endParaRPr lang="de-CH" sz="3200" dirty="0">
              <a:solidFill>
                <a:schemeClr val="bg1"/>
              </a:solidFill>
              <a:latin typeface="Arial" panose="020B0604020202020204" pitchFamily="34" charset="0"/>
              <a:cs typeface="Arial" panose="020B0604020202020204" pitchFamily="34" charset="0"/>
            </a:endParaRPr>
          </a:p>
          <a:p>
            <a:pPr>
              <a:defRPr/>
            </a:pPr>
            <a:r>
              <a:rPr lang="de-CH" sz="3200" dirty="0">
                <a:solidFill>
                  <a:schemeClr val="bg1"/>
                </a:solidFill>
                <a:latin typeface="Arial" panose="020B0604020202020204" pitchFamily="34" charset="0"/>
                <a:cs typeface="Arial" panose="020B0604020202020204" pitchFamily="34" charset="0"/>
              </a:rPr>
              <a:t>Ursula </a:t>
            </a:r>
            <a:r>
              <a:rPr lang="de-CH" sz="3200" dirty="0" err="1">
                <a:solidFill>
                  <a:schemeClr val="bg1"/>
                </a:solidFill>
                <a:latin typeface="Arial" panose="020B0604020202020204" pitchFamily="34" charset="0"/>
                <a:cs typeface="Arial" panose="020B0604020202020204" pitchFamily="34" charset="0"/>
              </a:rPr>
              <a:t>Schoepfer</a:t>
            </a:r>
            <a:endParaRPr lang="de-CH" sz="3200" dirty="0">
              <a:solidFill>
                <a:schemeClr val="bg1"/>
              </a:solidFill>
              <a:latin typeface="Arial" panose="020B0604020202020204" pitchFamily="34" charset="0"/>
              <a:cs typeface="Arial" panose="020B0604020202020204" pitchFamily="34" charset="0"/>
            </a:endParaRPr>
          </a:p>
          <a:p>
            <a:pPr>
              <a:defRPr/>
            </a:pPr>
            <a:r>
              <a:rPr lang="de-CH" sz="3200" dirty="0">
                <a:solidFill>
                  <a:schemeClr val="bg1"/>
                </a:solidFill>
                <a:latin typeface="Arial" panose="020B0604020202020204" pitchFamily="34" charset="0"/>
                <a:cs typeface="Arial" panose="020B0604020202020204" pitchFamily="34" charset="0"/>
              </a:rPr>
              <a:t>RC Allschwil </a:t>
            </a:r>
          </a:p>
        </p:txBody>
      </p:sp>
      <p:pic>
        <p:nvPicPr>
          <p:cNvPr id="14" name="Picture 1">
            <a:extLst>
              <a:ext uri="{FF2B5EF4-FFF2-40B4-BE49-F238E27FC236}">
                <a16:creationId xmlns:a16="http://schemas.microsoft.com/office/drawing/2014/main" id="{D1123282-AC87-74F2-B495-20449B37A5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361" y="25176"/>
            <a:ext cx="5993279" cy="2251696"/>
          </a:xfrm>
          <a:prstGeom prst="rect">
            <a:avLst/>
          </a:prstGeom>
        </p:spPr>
      </p:pic>
      <p:pic>
        <p:nvPicPr>
          <p:cNvPr id="5" name="Grafik 4">
            <a:extLst>
              <a:ext uri="{FF2B5EF4-FFF2-40B4-BE49-F238E27FC236}">
                <a16:creationId xmlns:a16="http://schemas.microsoft.com/office/drawing/2014/main" id="{25B2F3DC-E22C-F865-5489-87F2D64E44E9}"/>
              </a:ext>
            </a:extLst>
          </p:cNvPr>
          <p:cNvPicPr>
            <a:picLocks noChangeAspect="1"/>
          </p:cNvPicPr>
          <p:nvPr/>
        </p:nvPicPr>
        <p:blipFill>
          <a:blip r:embed="rId3"/>
          <a:stretch>
            <a:fillRect/>
          </a:stretch>
        </p:blipFill>
        <p:spPr>
          <a:xfrm>
            <a:off x="6944920" y="1255906"/>
            <a:ext cx="4551680" cy="4560857"/>
          </a:xfrm>
          <a:prstGeom prst="rect">
            <a:avLst/>
          </a:prstGeom>
        </p:spPr>
      </p:pic>
    </p:spTree>
    <p:extLst>
      <p:ext uri="{BB962C8B-B14F-4D97-AF65-F5344CB8AC3E}">
        <p14:creationId xmlns:p14="http://schemas.microsoft.com/office/powerpoint/2010/main" val="3131199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45EB4BC-8180-4E45-1BDA-23BEA66CFDBA}"/>
              </a:ext>
            </a:extLst>
          </p:cNvPr>
          <p:cNvSpPr>
            <a:spLocks noGrp="1"/>
          </p:cNvSpPr>
          <p:nvPr>
            <p:ph type="sldNum" sz="quarter" idx="4"/>
          </p:nvPr>
        </p:nvSpPr>
        <p:spPr/>
        <p:txBody>
          <a:bodyPr/>
          <a:lstStyle/>
          <a:p>
            <a:pPr>
              <a:defRPr/>
            </a:pPr>
            <a:fld id="{714BF2E0-EE3B-6A4E-9FB9-82DE86E1F02F}" type="slidenum">
              <a:rPr lang="en-US" smtClean="0"/>
              <a:pPr>
                <a:defRPr/>
              </a:pPr>
              <a:t>2</a:t>
            </a:fld>
            <a:endParaRPr lang="en-US"/>
          </a:p>
        </p:txBody>
      </p:sp>
      <p:pic>
        <p:nvPicPr>
          <p:cNvPr id="5" name="Picture 4" descr="A child getting a vaccine&#10;&#10;AI-generated content may be incorrect.">
            <a:extLst>
              <a:ext uri="{FF2B5EF4-FFF2-40B4-BE49-F238E27FC236}">
                <a16:creationId xmlns:a16="http://schemas.microsoft.com/office/drawing/2014/main" id="{5B927E12-078B-CF6D-57AA-D2B9BC5B2219}"/>
              </a:ext>
            </a:extLst>
          </p:cNvPr>
          <p:cNvPicPr>
            <a:picLocks noChangeAspect="1"/>
          </p:cNvPicPr>
          <p:nvPr/>
        </p:nvPicPr>
        <p:blipFill>
          <a:blip r:embed="rId3"/>
          <a:srcRect l="13447" r="27295"/>
          <a:stretch/>
        </p:blipFill>
        <p:spPr>
          <a:xfrm>
            <a:off x="6263640" y="0"/>
            <a:ext cx="5928360" cy="6858000"/>
          </a:xfrm>
          <a:prstGeom prst="rect">
            <a:avLst/>
          </a:prstGeom>
        </p:spPr>
      </p:pic>
      <p:sp>
        <p:nvSpPr>
          <p:cNvPr id="6" name="Title 1">
            <a:extLst>
              <a:ext uri="{FF2B5EF4-FFF2-40B4-BE49-F238E27FC236}">
                <a16:creationId xmlns:a16="http://schemas.microsoft.com/office/drawing/2014/main" id="{1F3DE702-D0BC-33BA-6102-E7B47098116D}"/>
              </a:ext>
            </a:extLst>
          </p:cNvPr>
          <p:cNvSpPr txBox="1">
            <a:spLocks/>
          </p:cNvSpPr>
          <p:nvPr/>
        </p:nvSpPr>
        <p:spPr>
          <a:xfrm>
            <a:off x="335281" y="1812400"/>
            <a:ext cx="5928359" cy="2951624"/>
          </a:xfrm>
          <a:prstGeom prst="rect">
            <a:avLst/>
          </a:prstGeom>
        </p:spPr>
        <p:txBody>
          <a:bodyPr vert="horz" wrap="square" lIns="0" tIns="0" rIns="0" bIns="0" rtlCol="0" anchor="t" anchorCtr="0">
            <a:normAutofit fontScale="65231" lnSpcReduction="20000"/>
          </a:bodyPr>
          <a:lstStyle>
            <a:lvl1pPr algn="l" defTabSz="914400" rtl="0" eaLnBrk="1" latinLnBrk="0" hangingPunct="1">
              <a:lnSpc>
                <a:spcPct val="90000"/>
              </a:lnSpc>
              <a:spcBef>
                <a:spcPct val="0"/>
              </a:spcBef>
              <a:buNone/>
              <a:defRPr sz="4800" b="0" i="0" kern="1200">
                <a:solidFill>
                  <a:schemeClr val="bg1"/>
                </a:solidFill>
                <a:latin typeface="+mn-lt"/>
                <a:ea typeface="+mj-ea"/>
                <a:cs typeface="+mj-cs"/>
              </a:defRPr>
            </a:lvl1pPr>
          </a:lstStyle>
          <a:p>
            <a:r>
              <a:rPr lang="en-US" sz="4900" dirty="0"/>
              <a:t>Die </a:t>
            </a:r>
            <a:r>
              <a:rPr lang="en-US" sz="4900" dirty="0" err="1"/>
              <a:t>Ausrottung</a:t>
            </a:r>
            <a:r>
              <a:rPr lang="en-US" sz="4900" dirty="0"/>
              <a:t> der Kinderlähmung</a:t>
            </a:r>
          </a:p>
          <a:p>
            <a:r>
              <a:rPr lang="en-US" sz="4400" dirty="0"/>
              <a:t>  </a:t>
            </a:r>
          </a:p>
          <a:p>
            <a:r>
              <a:rPr lang="en-US" sz="4000" i="1" dirty="0"/>
              <a:t>Warum 99 % nicht </a:t>
            </a:r>
            <a:r>
              <a:rPr lang="en-US" sz="4000" i="1" dirty="0" err="1"/>
              <a:t>ausreichen</a:t>
            </a:r>
            <a:r>
              <a:rPr lang="en-US" sz="4000" i="1" dirty="0"/>
              <a:t>…</a:t>
            </a:r>
          </a:p>
          <a:p>
            <a:endParaRPr lang="en-US" sz="4000" i="1" dirty="0"/>
          </a:p>
          <a:p>
            <a:endParaRPr lang="en-US" sz="4000" i="1" dirty="0"/>
          </a:p>
          <a:p>
            <a:endParaRPr lang="en-US" sz="4000" dirty="0"/>
          </a:p>
          <a:p>
            <a:endParaRPr lang="en-US" sz="4000" dirty="0"/>
          </a:p>
          <a:p>
            <a:endParaRPr lang="en-US" sz="4000" dirty="0"/>
          </a:p>
          <a:p>
            <a:r>
              <a:rPr lang="en-US" sz="2200" dirty="0"/>
              <a:t>Oktober 2026 </a:t>
            </a:r>
          </a:p>
        </p:txBody>
      </p:sp>
      <p:pic>
        <p:nvPicPr>
          <p:cNvPr id="2" name="Picture 1">
            <a:extLst>
              <a:ext uri="{FF2B5EF4-FFF2-40B4-BE49-F238E27FC236}">
                <a16:creationId xmlns:a16="http://schemas.microsoft.com/office/drawing/2014/main" id="{60A5FAF9-637B-2882-462E-5B869D63E1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2531188" cy="950976"/>
          </a:xfrm>
          <a:prstGeom prst="rect">
            <a:avLst/>
          </a:prstGeom>
        </p:spPr>
      </p:pic>
    </p:spTree>
    <p:extLst>
      <p:ext uri="{BB962C8B-B14F-4D97-AF65-F5344CB8AC3E}">
        <p14:creationId xmlns:p14="http://schemas.microsoft.com/office/powerpoint/2010/main" val="3032453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389DF-500B-0EBB-DB5D-1245D60689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2CFCDE-9DAD-7480-7EF1-E450EF50D12D}"/>
              </a:ext>
            </a:extLst>
          </p:cNvPr>
          <p:cNvSpPr>
            <a:spLocks noGrp="1"/>
          </p:cNvSpPr>
          <p:nvPr>
            <p:ph type="title"/>
          </p:nvPr>
        </p:nvSpPr>
        <p:spPr>
          <a:xfrm>
            <a:off x="457200" y="685800"/>
            <a:ext cx="5638800" cy="1004888"/>
          </a:xfrm>
        </p:spPr>
        <p:txBody>
          <a:bodyPr>
            <a:normAutofit/>
          </a:bodyPr>
          <a:lstStyle/>
          <a:p>
            <a:r>
              <a:rPr lang="en-US" sz="3600" dirty="0" err="1"/>
              <a:t>Risikofaktoren</a:t>
            </a:r>
            <a:endParaRPr lang="en-US" sz="3600" dirty="0"/>
          </a:p>
        </p:txBody>
      </p:sp>
      <p:sp>
        <p:nvSpPr>
          <p:cNvPr id="3" name="Content Placeholder 2">
            <a:extLst>
              <a:ext uri="{FF2B5EF4-FFF2-40B4-BE49-F238E27FC236}">
                <a16:creationId xmlns:a16="http://schemas.microsoft.com/office/drawing/2014/main" id="{59250BFE-A783-DD07-600B-E0CD835A6367}"/>
              </a:ext>
            </a:extLst>
          </p:cNvPr>
          <p:cNvSpPr>
            <a:spLocks noGrp="1"/>
          </p:cNvSpPr>
          <p:nvPr>
            <p:ph idx="1"/>
          </p:nvPr>
        </p:nvSpPr>
        <p:spPr>
          <a:xfrm>
            <a:off x="457198" y="1690688"/>
            <a:ext cx="11277599" cy="4113212"/>
          </a:xfrm>
        </p:spPr>
        <p:txBody>
          <a:bodyPr>
            <a:normAutofit lnSpcReduction="10000"/>
          </a:bodyPr>
          <a:lstStyle/>
          <a:p>
            <a:pPr marL="457200" lvl="4" indent="-457200">
              <a:lnSpc>
                <a:spcPct val="150000"/>
              </a:lnSpc>
              <a:buFont typeface="Wingdings" panose="05000000000000000000" pitchFamily="2" charset="2"/>
              <a:buChar char="§"/>
            </a:pPr>
            <a:r>
              <a:rPr lang="en-US" sz="2600" dirty="0">
                <a:solidFill>
                  <a:srgbClr val="FF0000"/>
                </a:solidFill>
              </a:rPr>
              <a:t>Enterovirus</a:t>
            </a:r>
            <a:r>
              <a:rPr lang="en-US" sz="2600" dirty="0">
                <a:solidFill>
                  <a:srgbClr val="00205C"/>
                </a:solidFill>
              </a:rPr>
              <a:t> (</a:t>
            </a:r>
            <a:r>
              <a:rPr lang="en-US" sz="2600" dirty="0" err="1">
                <a:solidFill>
                  <a:srgbClr val="00205C"/>
                </a:solidFill>
              </a:rPr>
              <a:t>griechisch</a:t>
            </a:r>
            <a:r>
              <a:rPr lang="en-US" sz="2600" dirty="0">
                <a:solidFill>
                  <a:srgbClr val="00205C"/>
                </a:solidFill>
              </a:rPr>
              <a:t> </a:t>
            </a:r>
            <a:r>
              <a:rPr lang="en-US" sz="2600" dirty="0" err="1">
                <a:solidFill>
                  <a:srgbClr val="00205C"/>
                </a:solidFill>
              </a:rPr>
              <a:t>Darmvirus</a:t>
            </a:r>
            <a:r>
              <a:rPr lang="en-US" sz="2600" dirty="0">
                <a:solidFill>
                  <a:srgbClr val="00205C"/>
                </a:solidFill>
              </a:rPr>
              <a:t>)</a:t>
            </a:r>
          </a:p>
          <a:p>
            <a:pPr marL="457200" lvl="4" indent="-457200">
              <a:lnSpc>
                <a:spcPct val="150000"/>
              </a:lnSpc>
              <a:buFont typeface="Wingdings" panose="05000000000000000000" pitchFamily="2" charset="2"/>
              <a:buChar char="§"/>
            </a:pPr>
            <a:r>
              <a:rPr lang="en-US" sz="2600" dirty="0" err="1">
                <a:solidFill>
                  <a:srgbClr val="00205C"/>
                </a:solidFill>
              </a:rPr>
              <a:t>schlechte</a:t>
            </a:r>
            <a:r>
              <a:rPr lang="en-US" sz="2600" dirty="0">
                <a:solidFill>
                  <a:srgbClr val="00205C"/>
                </a:solidFill>
              </a:rPr>
              <a:t> </a:t>
            </a:r>
            <a:r>
              <a:rPr lang="en-US" sz="2600" dirty="0" err="1">
                <a:solidFill>
                  <a:srgbClr val="00205C"/>
                </a:solidFill>
              </a:rPr>
              <a:t>sanitäre</a:t>
            </a:r>
            <a:r>
              <a:rPr lang="en-US" sz="2600" dirty="0">
                <a:solidFill>
                  <a:srgbClr val="00205C"/>
                </a:solidFill>
              </a:rPr>
              <a:t> Versorgung</a:t>
            </a:r>
          </a:p>
          <a:p>
            <a:pPr marL="457200" lvl="4" indent="-457200">
              <a:lnSpc>
                <a:spcPct val="150000"/>
              </a:lnSpc>
              <a:buFont typeface="Wingdings" panose="05000000000000000000" pitchFamily="2" charset="2"/>
              <a:buChar char="§"/>
            </a:pPr>
            <a:r>
              <a:rPr lang="en-US" sz="2600" dirty="0" err="1">
                <a:solidFill>
                  <a:srgbClr val="00205C"/>
                </a:solidFill>
              </a:rPr>
              <a:t>schlechte</a:t>
            </a:r>
            <a:r>
              <a:rPr lang="en-US" sz="2600" dirty="0">
                <a:solidFill>
                  <a:srgbClr val="00205C"/>
                </a:solidFill>
              </a:rPr>
              <a:t> </a:t>
            </a:r>
            <a:r>
              <a:rPr lang="en-US" sz="2600" dirty="0" err="1">
                <a:solidFill>
                  <a:srgbClr val="00205C"/>
                </a:solidFill>
              </a:rPr>
              <a:t>medizinische</a:t>
            </a:r>
            <a:r>
              <a:rPr lang="en-US" sz="2600" dirty="0">
                <a:solidFill>
                  <a:srgbClr val="00205C"/>
                </a:solidFill>
              </a:rPr>
              <a:t> </a:t>
            </a:r>
            <a:r>
              <a:rPr lang="en-US" sz="2600" dirty="0" err="1">
                <a:solidFill>
                  <a:srgbClr val="00205C"/>
                </a:solidFill>
              </a:rPr>
              <a:t>Versorgung</a:t>
            </a:r>
            <a:endParaRPr lang="en-US" sz="2600" dirty="0">
              <a:solidFill>
                <a:srgbClr val="00205C"/>
              </a:solidFill>
            </a:endParaRPr>
          </a:p>
          <a:p>
            <a:pPr marL="457200" lvl="4" indent="-457200">
              <a:lnSpc>
                <a:spcPct val="150000"/>
              </a:lnSpc>
              <a:buFont typeface="Wingdings" panose="05000000000000000000" pitchFamily="2" charset="2"/>
              <a:buChar char="§"/>
            </a:pPr>
            <a:r>
              <a:rPr lang="en-US" sz="2600" dirty="0" err="1">
                <a:solidFill>
                  <a:srgbClr val="00205C"/>
                </a:solidFill>
              </a:rPr>
              <a:t>hohe</a:t>
            </a:r>
            <a:r>
              <a:rPr lang="en-US" sz="2600" dirty="0">
                <a:solidFill>
                  <a:srgbClr val="00205C"/>
                </a:solidFill>
              </a:rPr>
              <a:t> Durchfallerkrankungsrate</a:t>
            </a:r>
          </a:p>
          <a:p>
            <a:pPr marL="457200" lvl="4" indent="-457200">
              <a:lnSpc>
                <a:spcPct val="150000"/>
              </a:lnSpc>
              <a:buFont typeface="Wingdings" panose="05000000000000000000" pitchFamily="2" charset="2"/>
              <a:buChar char="§"/>
            </a:pPr>
            <a:r>
              <a:rPr lang="en-US" sz="2600" dirty="0" err="1">
                <a:solidFill>
                  <a:srgbClr val="00205C"/>
                </a:solidFill>
              </a:rPr>
              <a:t>Unterernährung</a:t>
            </a:r>
            <a:r>
              <a:rPr lang="en-US" sz="2600" dirty="0">
                <a:solidFill>
                  <a:srgbClr val="00205C"/>
                </a:solidFill>
              </a:rPr>
              <a:t> (</a:t>
            </a:r>
            <a:r>
              <a:rPr lang="en-US" sz="2600" dirty="0" err="1">
                <a:solidFill>
                  <a:srgbClr val="00205C"/>
                </a:solidFill>
              </a:rPr>
              <a:t>Immunschwäche</a:t>
            </a:r>
            <a:r>
              <a:rPr lang="en-US" sz="2600" dirty="0">
                <a:solidFill>
                  <a:srgbClr val="00205C"/>
                </a:solidFill>
              </a:rPr>
              <a:t>)</a:t>
            </a:r>
          </a:p>
          <a:p>
            <a:pPr marL="457200" lvl="4" indent="-457200">
              <a:lnSpc>
                <a:spcPct val="150000"/>
              </a:lnSpc>
              <a:buFont typeface="Wingdings" panose="05000000000000000000" pitchFamily="2" charset="2"/>
              <a:buChar char="§"/>
            </a:pPr>
            <a:r>
              <a:rPr lang="en-US" sz="2600" dirty="0" err="1">
                <a:solidFill>
                  <a:srgbClr val="00205C"/>
                </a:solidFill>
              </a:rPr>
              <a:t>hohe</a:t>
            </a:r>
            <a:r>
              <a:rPr lang="en-US" sz="2600" dirty="0">
                <a:solidFill>
                  <a:srgbClr val="00205C"/>
                </a:solidFill>
              </a:rPr>
              <a:t> </a:t>
            </a:r>
            <a:r>
              <a:rPr lang="en-US" sz="2600" dirty="0" err="1">
                <a:solidFill>
                  <a:srgbClr val="00205C"/>
                </a:solidFill>
              </a:rPr>
              <a:t>Geburtenzahl</a:t>
            </a:r>
            <a:r>
              <a:rPr lang="en-US" sz="2600" dirty="0">
                <a:solidFill>
                  <a:srgbClr val="00205C"/>
                </a:solidFill>
              </a:rPr>
              <a:t> und </a:t>
            </a:r>
            <a:r>
              <a:rPr lang="en-US" sz="2600" dirty="0" err="1">
                <a:solidFill>
                  <a:srgbClr val="00205C"/>
                </a:solidFill>
              </a:rPr>
              <a:t>hohe</a:t>
            </a:r>
            <a:r>
              <a:rPr lang="en-US" sz="2600" dirty="0">
                <a:solidFill>
                  <a:srgbClr val="00205C"/>
                </a:solidFill>
              </a:rPr>
              <a:t> </a:t>
            </a:r>
            <a:r>
              <a:rPr lang="en-US" sz="2600" dirty="0" err="1">
                <a:solidFill>
                  <a:srgbClr val="00205C"/>
                </a:solidFill>
              </a:rPr>
              <a:t>Bevölkerungsdichte</a:t>
            </a:r>
            <a:endParaRPr lang="en-US" sz="2600" dirty="0">
              <a:solidFill>
                <a:srgbClr val="00205C"/>
              </a:solidFill>
            </a:endParaRPr>
          </a:p>
          <a:p>
            <a:pPr marL="457200" lvl="4" indent="-457200">
              <a:lnSpc>
                <a:spcPct val="150000"/>
              </a:lnSpc>
              <a:buFont typeface="Wingdings" panose="05000000000000000000" pitchFamily="2" charset="2"/>
              <a:buChar char="§"/>
            </a:pPr>
            <a:r>
              <a:rPr lang="en-US" sz="2600" dirty="0" err="1">
                <a:solidFill>
                  <a:srgbClr val="00205C"/>
                </a:solidFill>
              </a:rPr>
              <a:t>tiefe</a:t>
            </a:r>
            <a:r>
              <a:rPr lang="en-US" sz="2600" dirty="0">
                <a:solidFill>
                  <a:srgbClr val="00205C"/>
                </a:solidFill>
              </a:rPr>
              <a:t> </a:t>
            </a:r>
            <a:r>
              <a:rPr lang="en-US" sz="2600" dirty="0" err="1">
                <a:solidFill>
                  <a:srgbClr val="00205C"/>
                </a:solidFill>
              </a:rPr>
              <a:t>Impfquote</a:t>
            </a:r>
            <a:endParaRPr lang="en-US" sz="2600" dirty="0">
              <a:solidFill>
                <a:srgbClr val="00205C"/>
              </a:solidFill>
            </a:endParaRPr>
          </a:p>
          <a:p>
            <a:pPr marL="457200" lvl="4" indent="-457200">
              <a:lnSpc>
                <a:spcPct val="150000"/>
              </a:lnSpc>
              <a:buFont typeface="Wingdings" panose="05000000000000000000" pitchFamily="2" charset="2"/>
              <a:buChar char="§"/>
            </a:pPr>
            <a:endParaRPr lang="en-US" sz="2600" dirty="0">
              <a:solidFill>
                <a:srgbClr val="00205C"/>
              </a:solidFill>
            </a:endParaRPr>
          </a:p>
          <a:p>
            <a:pPr marL="457200" lvl="4" indent="-457200">
              <a:lnSpc>
                <a:spcPct val="150000"/>
              </a:lnSpc>
              <a:buFont typeface="Wingdings" panose="05000000000000000000" pitchFamily="2" charset="2"/>
              <a:buChar char="§"/>
            </a:pPr>
            <a:endParaRPr lang="en-US" sz="2600" dirty="0">
              <a:solidFill>
                <a:srgbClr val="00205C"/>
              </a:solidFill>
            </a:endParaRPr>
          </a:p>
          <a:p>
            <a:pPr marL="457200" lvl="4" indent="-457200">
              <a:lnSpc>
                <a:spcPct val="150000"/>
              </a:lnSpc>
              <a:buFont typeface="Wingdings" panose="05000000000000000000" pitchFamily="2" charset="2"/>
              <a:buChar char="§"/>
            </a:pPr>
            <a:endParaRPr lang="en-US" sz="2600" dirty="0">
              <a:solidFill>
                <a:srgbClr val="00205C"/>
              </a:solidFill>
            </a:endParaRPr>
          </a:p>
          <a:p>
            <a:pPr marL="457200" lvl="4" indent="-457200">
              <a:lnSpc>
                <a:spcPct val="150000"/>
              </a:lnSpc>
              <a:buFont typeface="Wingdings" panose="05000000000000000000" pitchFamily="2" charset="2"/>
              <a:buChar char="§"/>
            </a:pPr>
            <a:endParaRPr lang="en-US" sz="2600" dirty="0">
              <a:solidFill>
                <a:srgbClr val="00205C"/>
              </a:solidFill>
            </a:endParaRPr>
          </a:p>
          <a:p>
            <a:pPr marL="457200" lvl="4" indent="-457200">
              <a:lnSpc>
                <a:spcPct val="150000"/>
              </a:lnSpc>
              <a:buFont typeface="Wingdings" panose="05000000000000000000" pitchFamily="2" charset="2"/>
              <a:buChar char="§"/>
            </a:pPr>
            <a:endParaRPr lang="en-US" dirty="0">
              <a:solidFill>
                <a:srgbClr val="00205C"/>
              </a:solidFill>
            </a:endParaRPr>
          </a:p>
        </p:txBody>
      </p:sp>
      <p:sp>
        <p:nvSpPr>
          <p:cNvPr id="4" name="Footer Placeholder 3">
            <a:extLst>
              <a:ext uri="{FF2B5EF4-FFF2-40B4-BE49-F238E27FC236}">
                <a16:creationId xmlns:a16="http://schemas.microsoft.com/office/drawing/2014/main" id="{1D296E24-72A7-3841-DC0E-90C4455B493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74169-B595-8B48-EDC3-1EDB55596743}"/>
              </a:ext>
            </a:extLst>
          </p:cNvPr>
          <p:cNvSpPr>
            <a:spLocks noGrp="1"/>
          </p:cNvSpPr>
          <p:nvPr>
            <p:ph type="sldNum" sz="quarter" idx="12"/>
          </p:nvPr>
        </p:nvSpPr>
        <p:spPr/>
        <p:txBody>
          <a:bodyPr/>
          <a:lstStyle/>
          <a:p>
            <a:pPr>
              <a:defRPr/>
            </a:pPr>
            <a:fld id="{714BF2E0-EE3B-6A4E-9FB9-82DE86E1F02F}" type="slidenum">
              <a:rPr lang="en-US" smtClean="0"/>
              <a:pPr>
                <a:defRPr/>
              </a:pPr>
              <a:t>3</a:t>
            </a:fld>
            <a:endParaRPr lang="en-US"/>
          </a:p>
        </p:txBody>
      </p:sp>
      <p:pic>
        <p:nvPicPr>
          <p:cNvPr id="6" name="Picture 2">
            <a:extLst>
              <a:ext uri="{FF2B5EF4-FFF2-40B4-BE49-F238E27FC236}">
                <a16:creationId xmlns:a16="http://schemas.microsoft.com/office/drawing/2014/main" id="{4E28E9D7-7FE8-D351-061C-3185B23527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1843" y="908051"/>
            <a:ext cx="5722938" cy="3575050"/>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33204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ACE77-1E0C-3340-D719-8B3AAC7EF2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EF7BDE-E34A-A0B7-274A-4DF827A2D035}"/>
              </a:ext>
            </a:extLst>
          </p:cNvPr>
          <p:cNvSpPr>
            <a:spLocks noGrp="1"/>
          </p:cNvSpPr>
          <p:nvPr>
            <p:ph type="title"/>
          </p:nvPr>
        </p:nvSpPr>
        <p:spPr>
          <a:xfrm>
            <a:off x="457200" y="685800"/>
            <a:ext cx="11490960" cy="1004888"/>
          </a:xfrm>
        </p:spPr>
        <p:txBody>
          <a:bodyPr wrap="square">
            <a:normAutofit/>
          </a:bodyPr>
          <a:lstStyle/>
          <a:p>
            <a:r>
              <a:rPr lang="en-US" sz="3600" dirty="0">
                <a:solidFill>
                  <a:schemeClr val="accent6"/>
                </a:solidFill>
              </a:rPr>
              <a:t>1955</a:t>
            </a:r>
            <a:r>
              <a:rPr lang="en-US" sz="3600" dirty="0"/>
              <a:t>: Die ersten Polio-Impfstoffe</a:t>
            </a:r>
            <a:br>
              <a:rPr lang="en-US" sz="3600" dirty="0"/>
            </a:br>
            <a:r>
              <a:rPr lang="en-US" sz="3600" i="1" dirty="0"/>
              <a:t>Polio beginnt, aus den Industrieländern zu </a:t>
            </a:r>
            <a:r>
              <a:rPr lang="en-US" sz="3600" i="1" dirty="0" err="1"/>
              <a:t>verschwinden</a:t>
            </a:r>
            <a:r>
              <a:rPr lang="en-US" sz="3600" i="1" dirty="0"/>
              <a:t>…</a:t>
            </a:r>
            <a:endParaRPr lang="en-US" sz="3600" i="1" dirty="0">
              <a:solidFill>
                <a:schemeClr val="accent1"/>
              </a:solidFill>
            </a:endParaRPr>
          </a:p>
        </p:txBody>
      </p:sp>
      <p:sp>
        <p:nvSpPr>
          <p:cNvPr id="5" name="Slide Number Placeholder 4">
            <a:extLst>
              <a:ext uri="{FF2B5EF4-FFF2-40B4-BE49-F238E27FC236}">
                <a16:creationId xmlns:a16="http://schemas.microsoft.com/office/drawing/2014/main" id="{1A53CB6C-863A-0119-418A-9A858245B2C0}"/>
              </a:ext>
            </a:extLst>
          </p:cNvPr>
          <p:cNvSpPr>
            <a:spLocks noGrp="1"/>
          </p:cNvSpPr>
          <p:nvPr>
            <p:ph type="sldNum" sz="quarter" idx="12"/>
          </p:nvPr>
        </p:nvSpPr>
        <p:spPr/>
        <p:txBody>
          <a:bodyPr/>
          <a:lstStyle/>
          <a:p>
            <a:pPr>
              <a:defRPr/>
            </a:pPr>
            <a:fld id="{714BF2E0-EE3B-6A4E-9FB9-82DE86E1F02F}" type="slidenum">
              <a:rPr lang="en-US" smtClean="0"/>
              <a:pPr>
                <a:defRPr/>
              </a:pPr>
              <a:t>4</a:t>
            </a:fld>
            <a:endParaRPr lang="en-US"/>
          </a:p>
        </p:txBody>
      </p:sp>
      <p:pic>
        <p:nvPicPr>
          <p:cNvPr id="8" name="Picture 3" descr="EPI1-57">
            <a:extLst>
              <a:ext uri="{FF2B5EF4-FFF2-40B4-BE49-F238E27FC236}">
                <a16:creationId xmlns:a16="http://schemas.microsoft.com/office/drawing/2014/main" id="{CF0477BF-B380-ACFF-47E4-BD84E67291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204" y="2013859"/>
            <a:ext cx="4956175" cy="323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EPI1-61">
            <a:extLst>
              <a:ext uri="{FF2B5EF4-FFF2-40B4-BE49-F238E27FC236}">
                <a16:creationId xmlns:a16="http://schemas.microsoft.com/office/drawing/2014/main" id="{0A4B9337-4CEA-23ED-F2BB-6B6C0D5C71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2509" y="3009861"/>
            <a:ext cx="4981575" cy="303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6217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12B53-6BEE-2F9C-F85B-E6FE933D0803}"/>
              </a:ext>
            </a:extLst>
          </p:cNvPr>
          <p:cNvSpPr>
            <a:spLocks noGrp="1"/>
          </p:cNvSpPr>
          <p:nvPr>
            <p:ph type="title"/>
          </p:nvPr>
        </p:nvSpPr>
        <p:spPr>
          <a:xfrm>
            <a:off x="418698" y="592753"/>
            <a:ext cx="9379819" cy="1004888"/>
          </a:xfrm>
        </p:spPr>
        <p:txBody>
          <a:bodyPr>
            <a:normAutofit/>
          </a:bodyPr>
          <a:lstStyle/>
          <a:p>
            <a:r>
              <a:rPr lang="en-US" sz="3600" dirty="0"/>
              <a:t>PolioPlus – Jedes Kind hat das Recht auf Schutz</a:t>
            </a:r>
            <a:endParaRPr lang="en-US" sz="3600" dirty="0">
              <a:solidFill>
                <a:schemeClr val="accent1"/>
              </a:solidFill>
            </a:endParaRPr>
          </a:p>
        </p:txBody>
      </p:sp>
      <p:sp>
        <p:nvSpPr>
          <p:cNvPr id="3" name="Content Placeholder 2">
            <a:extLst>
              <a:ext uri="{FF2B5EF4-FFF2-40B4-BE49-F238E27FC236}">
                <a16:creationId xmlns:a16="http://schemas.microsoft.com/office/drawing/2014/main" id="{56332F75-13D5-27DA-0582-636A355EC3BC}"/>
              </a:ext>
            </a:extLst>
          </p:cNvPr>
          <p:cNvSpPr>
            <a:spLocks noGrp="1"/>
          </p:cNvSpPr>
          <p:nvPr>
            <p:ph idx="1"/>
          </p:nvPr>
        </p:nvSpPr>
        <p:spPr>
          <a:xfrm>
            <a:off x="5057650" y="1544276"/>
            <a:ext cx="6876030" cy="850506"/>
          </a:xfrm>
        </p:spPr>
        <p:txBody>
          <a:bodyPr>
            <a:normAutofit/>
          </a:bodyPr>
          <a:lstStyle/>
          <a:p>
            <a:pPr lvl="4">
              <a:lnSpc>
                <a:spcPct val="150000"/>
              </a:lnSpc>
            </a:pPr>
            <a:r>
              <a:rPr lang="en-US" sz="2600" dirty="0">
                <a:solidFill>
                  <a:srgbClr val="00205C"/>
                </a:solidFill>
              </a:rPr>
              <a:t>Start der PolioPlus </a:t>
            </a:r>
            <a:r>
              <a:rPr lang="en-US" sz="2600" dirty="0" err="1">
                <a:solidFill>
                  <a:srgbClr val="00205C"/>
                </a:solidFill>
              </a:rPr>
              <a:t>Kampagne</a:t>
            </a:r>
            <a:r>
              <a:rPr lang="en-US" sz="2600" dirty="0">
                <a:solidFill>
                  <a:srgbClr val="00205C"/>
                </a:solidFill>
              </a:rPr>
              <a:t> von Rotary</a:t>
            </a:r>
          </a:p>
          <a:p>
            <a:pPr lvl="4">
              <a:lnSpc>
                <a:spcPct val="150000"/>
              </a:lnSpc>
            </a:pPr>
            <a:endParaRPr lang="en-US" sz="2600" dirty="0">
              <a:solidFill>
                <a:srgbClr val="00205C"/>
              </a:solidFill>
            </a:endParaRPr>
          </a:p>
          <a:p>
            <a:pPr lvl="4">
              <a:lnSpc>
                <a:spcPct val="150000"/>
              </a:lnSpc>
            </a:pPr>
            <a:endParaRPr lang="en-US" sz="2600" dirty="0">
              <a:solidFill>
                <a:srgbClr val="00205C"/>
              </a:solidFill>
            </a:endParaRPr>
          </a:p>
        </p:txBody>
      </p:sp>
      <p:sp>
        <p:nvSpPr>
          <p:cNvPr id="5" name="Slide Number Placeholder 4">
            <a:extLst>
              <a:ext uri="{FF2B5EF4-FFF2-40B4-BE49-F238E27FC236}">
                <a16:creationId xmlns:a16="http://schemas.microsoft.com/office/drawing/2014/main" id="{3F4C05D0-0F2C-37C7-0D37-1446E100633F}"/>
              </a:ext>
            </a:extLst>
          </p:cNvPr>
          <p:cNvSpPr>
            <a:spLocks noGrp="1"/>
          </p:cNvSpPr>
          <p:nvPr>
            <p:ph type="sldNum" sz="quarter" idx="12"/>
          </p:nvPr>
        </p:nvSpPr>
        <p:spPr/>
        <p:txBody>
          <a:bodyPr/>
          <a:lstStyle/>
          <a:p>
            <a:pPr>
              <a:defRPr/>
            </a:pPr>
            <a:fld id="{714BF2E0-EE3B-6A4E-9FB9-82DE86E1F02F}" type="slidenum">
              <a:rPr lang="en-US" smtClean="0"/>
              <a:pPr>
                <a:defRPr/>
              </a:pPr>
              <a:t>5</a:t>
            </a:fld>
            <a:endParaRPr lang="en-US"/>
          </a:p>
        </p:txBody>
      </p:sp>
      <p:pic>
        <p:nvPicPr>
          <p:cNvPr id="10" name="Grafik 9" descr="Keine Fotobeschreibung verfügbar.">
            <a:extLst>
              <a:ext uri="{FF2B5EF4-FFF2-40B4-BE49-F238E27FC236}">
                <a16:creationId xmlns:a16="http://schemas.microsoft.com/office/drawing/2014/main" id="{4DE34421-F487-03A7-ECC7-822E74D264E2}"/>
              </a:ext>
            </a:extLst>
          </p:cNvPr>
          <p:cNvPicPr>
            <a:picLocks noChangeAspect="1"/>
          </p:cNvPicPr>
          <p:nvPr/>
        </p:nvPicPr>
        <p:blipFill>
          <a:blip r:embed="rId3"/>
          <a:stretch>
            <a:fillRect/>
          </a:stretch>
        </p:blipFill>
        <p:spPr>
          <a:xfrm>
            <a:off x="418699" y="1574560"/>
            <a:ext cx="3816872" cy="3816872"/>
          </a:xfrm>
          <a:prstGeom prst="rect">
            <a:avLst/>
          </a:prstGeom>
        </p:spPr>
      </p:pic>
      <p:sp>
        <p:nvSpPr>
          <p:cNvPr id="11" name="Textfeld 10">
            <a:extLst>
              <a:ext uri="{FF2B5EF4-FFF2-40B4-BE49-F238E27FC236}">
                <a16:creationId xmlns:a16="http://schemas.microsoft.com/office/drawing/2014/main" id="{6195EF8C-84CF-7433-F082-83C4C4013201}"/>
              </a:ext>
            </a:extLst>
          </p:cNvPr>
          <p:cNvSpPr txBox="1"/>
          <p:nvPr/>
        </p:nvSpPr>
        <p:spPr>
          <a:xfrm>
            <a:off x="5108607" y="2848205"/>
            <a:ext cx="5980612" cy="830997"/>
          </a:xfrm>
          <a:prstGeom prst="rect">
            <a:avLst/>
          </a:prstGeom>
          <a:noFill/>
        </p:spPr>
        <p:txBody>
          <a:bodyPr wrap="none" rtlCol="0">
            <a:spAutoFit/>
          </a:bodyPr>
          <a:lstStyle/>
          <a:p>
            <a:r>
              <a:rPr lang="de-CH" sz="2400" i="1" dirty="0"/>
              <a:t>Dr. Albert Sabin </a:t>
            </a:r>
            <a:r>
              <a:rPr lang="de-CH" sz="2400" i="1" dirty="0">
                <a:solidFill>
                  <a:schemeClr val="accent6"/>
                </a:solidFill>
              </a:rPr>
              <a:t>1985</a:t>
            </a:r>
            <a:r>
              <a:rPr lang="de-CH" sz="2400" i="1" dirty="0"/>
              <a:t> an einer Pressekonferenz</a:t>
            </a:r>
          </a:p>
          <a:p>
            <a:r>
              <a:rPr lang="de-CH" sz="2400" dirty="0"/>
              <a:t>(Entwickler der Polio-Schluckimpfung)</a:t>
            </a:r>
          </a:p>
        </p:txBody>
      </p:sp>
    </p:spTree>
    <p:extLst>
      <p:ext uri="{BB962C8B-B14F-4D97-AF65-F5344CB8AC3E}">
        <p14:creationId xmlns:p14="http://schemas.microsoft.com/office/powerpoint/2010/main" val="541693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A0230-8AAC-B201-34BD-D40ADB348F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7AFD8B-99E9-FD35-D9AD-6ACA6347A7F2}"/>
              </a:ext>
            </a:extLst>
          </p:cNvPr>
          <p:cNvSpPr>
            <a:spLocks noGrp="1"/>
          </p:cNvSpPr>
          <p:nvPr>
            <p:ph type="title"/>
          </p:nvPr>
        </p:nvSpPr>
        <p:spPr>
          <a:xfrm>
            <a:off x="125128" y="551656"/>
            <a:ext cx="8302752" cy="1004888"/>
          </a:xfrm>
        </p:spPr>
        <p:txBody>
          <a:bodyPr wrap="square">
            <a:normAutofit fontScale="93913"/>
          </a:bodyPr>
          <a:lstStyle/>
          <a:p>
            <a:r>
              <a:rPr lang="en-US" sz="3600" dirty="0"/>
              <a:t>Rotary’s Versprechen – </a:t>
            </a:r>
            <a:br>
              <a:rPr lang="en-US" sz="3600" dirty="0"/>
            </a:br>
            <a:r>
              <a:rPr lang="en-US" sz="3600" dirty="0"/>
              <a:t>eine Welt ohne Polio!</a:t>
            </a:r>
          </a:p>
        </p:txBody>
      </p:sp>
      <p:sp>
        <p:nvSpPr>
          <p:cNvPr id="5" name="Slide Number Placeholder 4">
            <a:extLst>
              <a:ext uri="{FF2B5EF4-FFF2-40B4-BE49-F238E27FC236}">
                <a16:creationId xmlns:a16="http://schemas.microsoft.com/office/drawing/2014/main" id="{A033F39C-1647-5F83-3A80-F07D76C27885}"/>
              </a:ext>
            </a:extLst>
          </p:cNvPr>
          <p:cNvSpPr>
            <a:spLocks noGrp="1"/>
          </p:cNvSpPr>
          <p:nvPr>
            <p:ph type="sldNum" sz="quarter" idx="12"/>
          </p:nvPr>
        </p:nvSpPr>
        <p:spPr/>
        <p:txBody>
          <a:bodyPr/>
          <a:lstStyle/>
          <a:p>
            <a:pPr>
              <a:defRPr/>
            </a:pPr>
            <a:fld id="{714BF2E0-EE3B-6A4E-9FB9-82DE86E1F02F}" type="slidenum">
              <a:rPr lang="en-US" smtClean="0"/>
              <a:pPr>
                <a:defRPr/>
              </a:pPr>
              <a:t>6</a:t>
            </a:fld>
            <a:endParaRPr lang="en-US"/>
          </a:p>
        </p:txBody>
      </p:sp>
      <p:pic>
        <p:nvPicPr>
          <p:cNvPr id="3" name="Picture 3" descr="BigBen">
            <a:extLst>
              <a:ext uri="{FF2B5EF4-FFF2-40B4-BE49-F238E27FC236}">
                <a16:creationId xmlns:a16="http://schemas.microsoft.com/office/drawing/2014/main" id="{FFD35007-1CDC-8981-E00C-9DB8FED6E48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2987"/>
          <a:stretch/>
        </p:blipFill>
        <p:spPr bwMode="auto">
          <a:xfrm>
            <a:off x="7150101" y="0"/>
            <a:ext cx="5041899" cy="687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ntent Placeholder 2">
            <a:extLst>
              <a:ext uri="{FF2B5EF4-FFF2-40B4-BE49-F238E27FC236}">
                <a16:creationId xmlns:a16="http://schemas.microsoft.com/office/drawing/2014/main" id="{204B2693-720F-B07D-4AF6-88B541678743}"/>
              </a:ext>
            </a:extLst>
          </p:cNvPr>
          <p:cNvSpPr>
            <a:spLocks noGrp="1"/>
          </p:cNvSpPr>
          <p:nvPr>
            <p:ph idx="1"/>
          </p:nvPr>
        </p:nvSpPr>
        <p:spPr>
          <a:xfrm>
            <a:off x="125128" y="1690688"/>
            <a:ext cx="6699184" cy="4113212"/>
          </a:xfrm>
        </p:spPr>
        <p:txBody>
          <a:bodyPr>
            <a:normAutofit/>
          </a:bodyPr>
          <a:lstStyle/>
          <a:p>
            <a:pPr marL="457200" lvl="4" indent="-457200">
              <a:lnSpc>
                <a:spcPct val="150000"/>
              </a:lnSpc>
              <a:buFont typeface="Arial" panose="020B0604020202020204" pitchFamily="34" charset="0"/>
              <a:buChar char="•"/>
            </a:pPr>
            <a:r>
              <a:rPr lang="en-US" sz="2600" dirty="0">
                <a:solidFill>
                  <a:srgbClr val="00205C"/>
                </a:solidFill>
              </a:rPr>
              <a:t>Als Erste mit der Vision einer poliofreien Welt</a:t>
            </a:r>
          </a:p>
          <a:p>
            <a:pPr marL="457200" lvl="4" indent="-457200">
              <a:lnSpc>
                <a:spcPct val="150000"/>
              </a:lnSpc>
              <a:buFont typeface="Arial" panose="020B0604020202020204" pitchFamily="34" charset="0"/>
              <a:buChar char="•"/>
            </a:pPr>
            <a:r>
              <a:rPr lang="en-US" sz="2600" dirty="0">
                <a:solidFill>
                  <a:srgbClr val="00205C"/>
                </a:solidFill>
              </a:rPr>
              <a:t>„Herz und Seele“ der Polio-Ausrottung</a:t>
            </a:r>
          </a:p>
          <a:p>
            <a:pPr marL="457200" lvl="4" indent="-457200">
              <a:lnSpc>
                <a:spcPct val="150000"/>
              </a:lnSpc>
              <a:buFont typeface="Arial" panose="020B0604020202020204" pitchFamily="34" charset="0"/>
              <a:buChar char="•"/>
            </a:pPr>
            <a:r>
              <a:rPr lang="en-US" sz="2600" dirty="0">
                <a:solidFill>
                  <a:srgbClr val="00205C"/>
                </a:solidFill>
              </a:rPr>
              <a:t>Spende von fast 3 Milliarden US-Dollar aus eigenen Mitteln</a:t>
            </a:r>
          </a:p>
          <a:p>
            <a:pPr marL="457200" lvl="4" indent="-457200">
              <a:lnSpc>
                <a:spcPct val="150000"/>
              </a:lnSpc>
              <a:buFont typeface="Arial" panose="020B0604020202020204" pitchFamily="34" charset="0"/>
              <a:buChar char="•"/>
            </a:pPr>
            <a:r>
              <a:rPr lang="en-US" sz="2600" dirty="0">
                <a:solidFill>
                  <a:srgbClr val="00205C"/>
                </a:solidFill>
              </a:rPr>
              <a:t>Hilfe bei der Mobilisierung weiterer 10 Milliarden US-Dollar an öffentlichen Mitteln</a:t>
            </a:r>
          </a:p>
          <a:p>
            <a:pPr marL="457200" lvl="4" indent="-457200">
              <a:lnSpc>
                <a:spcPct val="150000"/>
              </a:lnSpc>
              <a:buFont typeface="Arial" panose="020B0604020202020204" pitchFamily="34" charset="0"/>
              <a:buChar char="•"/>
            </a:pPr>
            <a:endParaRPr lang="en-US" sz="2600" dirty="0">
              <a:solidFill>
                <a:srgbClr val="00205C"/>
              </a:solidFill>
            </a:endParaRPr>
          </a:p>
          <a:p>
            <a:pPr marL="457200" lvl="4" indent="-457200">
              <a:lnSpc>
                <a:spcPct val="150000"/>
              </a:lnSpc>
              <a:buFont typeface="Arial" panose="020B0604020202020204" pitchFamily="34" charset="0"/>
              <a:buChar char="•"/>
            </a:pPr>
            <a:endParaRPr lang="en-US" sz="2600" dirty="0">
              <a:solidFill>
                <a:srgbClr val="00205C"/>
              </a:solidFill>
            </a:endParaRPr>
          </a:p>
          <a:p>
            <a:pPr lvl="4">
              <a:lnSpc>
                <a:spcPct val="150000"/>
              </a:lnSpc>
            </a:pPr>
            <a:endParaRPr lang="en-US" sz="2600" dirty="0">
              <a:solidFill>
                <a:srgbClr val="00205C"/>
              </a:solidFill>
            </a:endParaRPr>
          </a:p>
        </p:txBody>
      </p:sp>
    </p:spTree>
    <p:extLst>
      <p:ext uri="{BB962C8B-B14F-4D97-AF65-F5344CB8AC3E}">
        <p14:creationId xmlns:p14="http://schemas.microsoft.com/office/powerpoint/2010/main" val="1215150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AD151-6E99-15A5-896C-D98DCCCC66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0E3E2D-F270-B154-9057-95885AF4FEF5}"/>
              </a:ext>
            </a:extLst>
          </p:cNvPr>
          <p:cNvSpPr>
            <a:spLocks noGrp="1"/>
          </p:cNvSpPr>
          <p:nvPr>
            <p:ph type="title"/>
          </p:nvPr>
        </p:nvSpPr>
        <p:spPr>
          <a:xfrm>
            <a:off x="457200" y="685799"/>
            <a:ext cx="3820218" cy="5264427"/>
          </a:xfrm>
        </p:spPr>
        <p:txBody>
          <a:bodyPr>
            <a:normAutofit fontScale="90000"/>
          </a:bodyPr>
          <a:lstStyle/>
          <a:p>
            <a:r>
              <a:rPr lang="en-US" sz="3600" dirty="0"/>
              <a:t>PolioPlus CH/FL</a:t>
            </a:r>
            <a:br>
              <a:rPr lang="en-US" sz="3600" dirty="0"/>
            </a:br>
            <a:br>
              <a:rPr lang="en-US" sz="3600" dirty="0"/>
            </a:br>
            <a:r>
              <a:rPr lang="en-US" sz="3100" dirty="0" err="1"/>
              <a:t>Weltpoliotag</a:t>
            </a:r>
            <a:r>
              <a:rPr lang="en-US" sz="3100" dirty="0"/>
              <a:t> Genf 2026: </a:t>
            </a:r>
            <a:br>
              <a:rPr lang="en-US" sz="3100" dirty="0"/>
            </a:br>
            <a:r>
              <a:rPr lang="en-US" sz="1800" dirty="0"/>
              <a:t>(Rotary und WHO)</a:t>
            </a:r>
            <a:br>
              <a:rPr lang="en-US" sz="3100" dirty="0"/>
            </a:br>
            <a:br>
              <a:rPr lang="en-US" sz="3100" dirty="0"/>
            </a:br>
            <a:r>
              <a:rPr lang="en-US" sz="3100" dirty="0"/>
              <a:t>Polio-</a:t>
            </a:r>
            <a:r>
              <a:rPr lang="en-US" sz="3100" dirty="0" err="1"/>
              <a:t>Überlebende</a:t>
            </a:r>
            <a:r>
              <a:rPr lang="en-US" sz="3100" dirty="0"/>
              <a:t> “Marie-Thérèse” (</a:t>
            </a:r>
            <a:r>
              <a:rPr lang="en-US" sz="3100" dirty="0" err="1"/>
              <a:t>geänderter</a:t>
            </a:r>
            <a:r>
              <a:rPr lang="en-US" sz="3100" dirty="0"/>
              <a:t> Name) </a:t>
            </a:r>
            <a:r>
              <a:rPr lang="en-US" sz="3100" dirty="0" err="1"/>
              <a:t>aus</a:t>
            </a:r>
            <a:r>
              <a:rPr lang="en-US" sz="3100" dirty="0"/>
              <a:t> Lausanne, 90 Jahre alt, </a:t>
            </a:r>
            <a:br>
              <a:rPr lang="en-US" sz="3100" dirty="0"/>
            </a:br>
            <a:br>
              <a:rPr lang="en-US" sz="3100" dirty="0"/>
            </a:br>
            <a:r>
              <a:rPr lang="en-US" sz="3100" dirty="0" err="1"/>
              <a:t>über</a:t>
            </a:r>
            <a:r>
              <a:rPr lang="en-US" sz="3100" dirty="0"/>
              <a:t> 100 Kinder </a:t>
            </a:r>
            <a:r>
              <a:rPr lang="en-US" sz="3100" dirty="0" err="1"/>
              <a:t>starben</a:t>
            </a:r>
            <a:r>
              <a:rPr lang="en-US" sz="3100" dirty="0"/>
              <a:t> </a:t>
            </a:r>
            <a:r>
              <a:rPr lang="en-US" sz="3100" dirty="0" err="1"/>
              <a:t>jedes</a:t>
            </a:r>
            <a:r>
              <a:rPr lang="en-US" sz="3100" dirty="0"/>
              <a:t> Jahr an Polio </a:t>
            </a:r>
            <a:r>
              <a:rPr lang="en-US" sz="3100" dirty="0" err="1"/>
              <a:t>seit</a:t>
            </a:r>
            <a:r>
              <a:rPr lang="en-US" sz="3100" dirty="0"/>
              <a:t> </a:t>
            </a:r>
            <a:r>
              <a:rPr lang="en-US" sz="3100" dirty="0">
                <a:solidFill>
                  <a:schemeClr val="accent6"/>
                </a:solidFill>
              </a:rPr>
              <a:t>1940</a:t>
            </a:r>
            <a:br>
              <a:rPr lang="en-US" sz="3100" dirty="0"/>
            </a:br>
            <a:br>
              <a:rPr lang="en-US" sz="3100" dirty="0"/>
            </a:br>
            <a:br>
              <a:rPr lang="en-US" sz="3100" dirty="0"/>
            </a:br>
            <a:br>
              <a:rPr lang="en-US" sz="3600" dirty="0"/>
            </a:br>
            <a:br>
              <a:rPr lang="en-US" sz="3600" dirty="0"/>
            </a:br>
            <a:br>
              <a:rPr lang="en-US" sz="3600" dirty="0"/>
            </a:br>
            <a:endParaRPr lang="en-US" sz="3600" dirty="0"/>
          </a:p>
        </p:txBody>
      </p:sp>
      <p:sp>
        <p:nvSpPr>
          <p:cNvPr id="5" name="Slide Number Placeholder 4">
            <a:extLst>
              <a:ext uri="{FF2B5EF4-FFF2-40B4-BE49-F238E27FC236}">
                <a16:creationId xmlns:a16="http://schemas.microsoft.com/office/drawing/2014/main" id="{F770E778-0B96-0EB0-911E-0A7072FD3653}"/>
              </a:ext>
            </a:extLst>
          </p:cNvPr>
          <p:cNvSpPr>
            <a:spLocks noGrp="1"/>
          </p:cNvSpPr>
          <p:nvPr>
            <p:ph type="sldNum" sz="quarter" idx="12"/>
          </p:nvPr>
        </p:nvSpPr>
        <p:spPr/>
        <p:txBody>
          <a:bodyPr/>
          <a:lstStyle/>
          <a:p>
            <a:pPr>
              <a:defRPr/>
            </a:pPr>
            <a:fld id="{714BF2E0-EE3B-6A4E-9FB9-82DE86E1F02F}" type="slidenum">
              <a:rPr lang="en-US" smtClean="0"/>
              <a:pPr>
                <a:defRPr/>
              </a:pPr>
              <a:t>7</a:t>
            </a:fld>
            <a:endParaRPr lang="en-US"/>
          </a:p>
        </p:txBody>
      </p:sp>
      <p:pic>
        <p:nvPicPr>
          <p:cNvPr id="14" name="WhatsApp Video 2026-10-22 at 17.08.22">
            <a:hlinkClick r:id="" action="ppaction://media"/>
            <a:extLst>
              <a:ext uri="{FF2B5EF4-FFF2-40B4-BE49-F238E27FC236}">
                <a16:creationId xmlns:a16="http://schemas.microsoft.com/office/drawing/2014/main" id="{7C519E61-2267-48DA-AA10-F0328C5205B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412974" y="632682"/>
            <a:ext cx="6806234" cy="11079036"/>
          </a:xfrm>
          <a:prstGeom prst="rect">
            <a:avLst/>
          </a:prstGeom>
        </p:spPr>
      </p:pic>
    </p:spTree>
    <p:extLst>
      <p:ext uri="{BB962C8B-B14F-4D97-AF65-F5344CB8AC3E}">
        <p14:creationId xmlns:p14="http://schemas.microsoft.com/office/powerpoint/2010/main" val="3332896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8926"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BF58A-6C25-E0B8-945C-DE44A67C72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B6516F-E072-29B2-19F1-C3B454711827}"/>
              </a:ext>
            </a:extLst>
          </p:cNvPr>
          <p:cNvSpPr>
            <a:spLocks noGrp="1"/>
          </p:cNvSpPr>
          <p:nvPr>
            <p:ph type="title"/>
          </p:nvPr>
        </p:nvSpPr>
        <p:spPr>
          <a:xfrm>
            <a:off x="418698" y="592753"/>
            <a:ext cx="9379819" cy="1004888"/>
          </a:xfrm>
        </p:spPr>
        <p:txBody>
          <a:bodyPr>
            <a:normAutofit/>
          </a:bodyPr>
          <a:lstStyle/>
          <a:p>
            <a:r>
              <a:rPr lang="en-US" sz="3600" dirty="0">
                <a:solidFill>
                  <a:schemeClr val="accent6"/>
                </a:solidFill>
              </a:rPr>
              <a:t>1988</a:t>
            </a:r>
            <a:r>
              <a:rPr lang="en-US" sz="3600" dirty="0"/>
              <a:t> – die Welt schließt sich zusammen!</a:t>
            </a:r>
            <a:br>
              <a:rPr lang="en-US" sz="3600" dirty="0"/>
            </a:br>
            <a:r>
              <a:rPr lang="en-US" i="1" dirty="0"/>
              <a:t>Die Globale Initiative zur Ausrottung der Kinderlähmung </a:t>
            </a:r>
          </a:p>
        </p:txBody>
      </p:sp>
      <p:sp>
        <p:nvSpPr>
          <p:cNvPr id="5" name="Slide Number Placeholder 4">
            <a:extLst>
              <a:ext uri="{FF2B5EF4-FFF2-40B4-BE49-F238E27FC236}">
                <a16:creationId xmlns:a16="http://schemas.microsoft.com/office/drawing/2014/main" id="{477E93D2-23FA-F1AF-DABB-4F3F30C72E12}"/>
              </a:ext>
            </a:extLst>
          </p:cNvPr>
          <p:cNvSpPr>
            <a:spLocks noGrp="1"/>
          </p:cNvSpPr>
          <p:nvPr>
            <p:ph type="sldNum" sz="quarter" idx="12"/>
          </p:nvPr>
        </p:nvSpPr>
        <p:spPr/>
        <p:txBody>
          <a:bodyPr/>
          <a:lstStyle/>
          <a:p>
            <a:pPr>
              <a:defRPr/>
            </a:pPr>
            <a:fld id="{714BF2E0-EE3B-6A4E-9FB9-82DE86E1F02F}" type="slidenum">
              <a:rPr lang="en-US" smtClean="0"/>
              <a:pPr>
                <a:defRPr/>
              </a:pPr>
              <a:t>8</a:t>
            </a:fld>
            <a:endParaRPr lang="en-US"/>
          </a:p>
        </p:txBody>
      </p:sp>
      <p:pic>
        <p:nvPicPr>
          <p:cNvPr id="10" name="Picture 9">
            <a:extLst>
              <a:ext uri="{FF2B5EF4-FFF2-40B4-BE49-F238E27FC236}">
                <a16:creationId xmlns:a16="http://schemas.microsoft.com/office/drawing/2014/main" id="{C5AF8C4D-484C-84FF-F1F2-61E35BF0CA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8698" y="1629929"/>
            <a:ext cx="2132847" cy="801318"/>
          </a:xfrm>
          <a:prstGeom prst="rect">
            <a:avLst/>
          </a:prstGeom>
        </p:spPr>
      </p:pic>
      <p:pic>
        <p:nvPicPr>
          <p:cNvPr id="11" name="Picture 10">
            <a:extLst>
              <a:ext uri="{FF2B5EF4-FFF2-40B4-BE49-F238E27FC236}">
                <a16:creationId xmlns:a16="http://schemas.microsoft.com/office/drawing/2014/main" id="{4366E716-327F-755C-9061-C5CFA896AA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8698" y="2518534"/>
            <a:ext cx="1642798" cy="396537"/>
          </a:xfrm>
          <a:prstGeom prst="rect">
            <a:avLst/>
          </a:prstGeom>
        </p:spPr>
      </p:pic>
      <p:pic>
        <p:nvPicPr>
          <p:cNvPr id="12" name="Picture 11">
            <a:extLst>
              <a:ext uri="{FF2B5EF4-FFF2-40B4-BE49-F238E27FC236}">
                <a16:creationId xmlns:a16="http://schemas.microsoft.com/office/drawing/2014/main" id="{F30129D1-EDC8-986F-9766-43BA91A1A3C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418698" y="3621608"/>
            <a:ext cx="990753" cy="715190"/>
          </a:xfrm>
          <a:prstGeom prst="rect">
            <a:avLst/>
          </a:prstGeom>
          <a:ln>
            <a:noFill/>
          </a:ln>
          <a:extLst>
            <a:ext uri="{53640926-AAD7-44D8-BBD7-CCE9431645EC}">
              <a14:shadowObscured xmlns:a14="http://schemas.microsoft.com/office/drawing/2010/main"/>
            </a:ext>
          </a:extLst>
        </p:spPr>
      </p:pic>
      <p:pic>
        <p:nvPicPr>
          <p:cNvPr id="13" name="Picture 12">
            <a:extLst>
              <a:ext uri="{FF2B5EF4-FFF2-40B4-BE49-F238E27FC236}">
                <a16:creationId xmlns:a16="http://schemas.microsoft.com/office/drawing/2014/main" id="{1F19B886-BDB6-D9FF-6B37-885BE06D96C0}"/>
              </a:ext>
            </a:extLst>
          </p:cNvPr>
          <p:cNvPicPr>
            <a:picLocks noChangeAspect="1"/>
          </p:cNvPicPr>
          <p:nvPr/>
        </p:nvPicPr>
        <p:blipFill>
          <a:blip r:embed="rId6"/>
          <a:stretch>
            <a:fillRect/>
          </a:stretch>
        </p:blipFill>
        <p:spPr>
          <a:xfrm>
            <a:off x="418698" y="3019368"/>
            <a:ext cx="2524477" cy="409632"/>
          </a:xfrm>
          <a:prstGeom prst="rect">
            <a:avLst/>
          </a:prstGeom>
        </p:spPr>
      </p:pic>
      <p:pic>
        <p:nvPicPr>
          <p:cNvPr id="14" name="Picture 13">
            <a:extLst>
              <a:ext uri="{FF2B5EF4-FFF2-40B4-BE49-F238E27FC236}">
                <a16:creationId xmlns:a16="http://schemas.microsoft.com/office/drawing/2014/main" id="{D28DDD9F-32AF-B87B-738C-5E037F52D27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8698" y="4575919"/>
            <a:ext cx="1617076" cy="862439"/>
          </a:xfrm>
          <a:prstGeom prst="rect">
            <a:avLst/>
          </a:prstGeom>
        </p:spPr>
      </p:pic>
      <p:sp>
        <p:nvSpPr>
          <p:cNvPr id="15" name="Content Placeholder 2">
            <a:extLst>
              <a:ext uri="{FF2B5EF4-FFF2-40B4-BE49-F238E27FC236}">
                <a16:creationId xmlns:a16="http://schemas.microsoft.com/office/drawing/2014/main" id="{2610783C-3B8E-948D-AC0D-8AB9A5EAE474}"/>
              </a:ext>
            </a:extLst>
          </p:cNvPr>
          <p:cNvSpPr>
            <a:spLocks noGrp="1"/>
          </p:cNvSpPr>
          <p:nvPr>
            <p:ph idx="1"/>
          </p:nvPr>
        </p:nvSpPr>
        <p:spPr>
          <a:xfrm>
            <a:off x="5184988" y="6123910"/>
            <a:ext cx="5606657" cy="606704"/>
          </a:xfrm>
        </p:spPr>
        <p:txBody>
          <a:bodyPr>
            <a:normAutofit/>
          </a:bodyPr>
          <a:lstStyle/>
          <a:p>
            <a:pPr lvl="4">
              <a:lnSpc>
                <a:spcPct val="150000"/>
              </a:lnSpc>
            </a:pPr>
            <a:r>
              <a:rPr lang="en-US" sz="2600" dirty="0">
                <a:solidFill>
                  <a:schemeClr val="accent6"/>
                </a:solidFill>
              </a:rPr>
              <a:t>&gt; 125 Länder, &gt; 350.000 </a:t>
            </a:r>
            <a:r>
              <a:rPr lang="en-US" sz="2600" dirty="0" err="1">
                <a:solidFill>
                  <a:schemeClr val="accent6"/>
                </a:solidFill>
              </a:rPr>
              <a:t>Fälle</a:t>
            </a:r>
            <a:r>
              <a:rPr lang="en-US" sz="2600" dirty="0">
                <a:solidFill>
                  <a:schemeClr val="accent6"/>
                </a:solidFill>
              </a:rPr>
              <a:t> pro Jahr</a:t>
            </a:r>
            <a:endParaRPr lang="en-US" sz="2000" dirty="0">
              <a:solidFill>
                <a:schemeClr val="accent6"/>
              </a:solidFill>
            </a:endParaRPr>
          </a:p>
        </p:txBody>
      </p:sp>
      <p:pic>
        <p:nvPicPr>
          <p:cNvPr id="4" name="Picture 8" descr="A picture containing dark, flower&#10;&#10;Description automatically generated">
            <a:extLst>
              <a:ext uri="{FF2B5EF4-FFF2-40B4-BE49-F238E27FC236}">
                <a16:creationId xmlns:a16="http://schemas.microsoft.com/office/drawing/2014/main" id="{6F4C75D2-B0AB-E825-80D2-2CDEB28E2D35}"/>
              </a:ext>
            </a:extLst>
          </p:cNvPr>
          <p:cNvPicPr>
            <a:picLocks noChangeAspect="1"/>
          </p:cNvPicPr>
          <p:nvPr/>
        </p:nvPicPr>
        <p:blipFill rotWithShape="1">
          <a:blip r:embed="rId8">
            <a:extLst>
              <a:ext uri="{28A0092B-C50C-407E-A947-70E740481C1C}">
                <a14:useLocalDpi xmlns:a14="http://schemas.microsoft.com/office/drawing/2010/main" val="0"/>
              </a:ext>
            </a:extLst>
          </a:blip>
          <a:srcRect l="10909" t="8727" r="20462" b="15346"/>
          <a:stretch/>
        </p:blipFill>
        <p:spPr>
          <a:xfrm>
            <a:off x="5108607" y="1659169"/>
            <a:ext cx="6922008" cy="4414737"/>
          </a:xfrm>
          <a:prstGeom prst="rect">
            <a:avLst/>
          </a:prstGeom>
        </p:spPr>
      </p:pic>
    </p:spTree>
    <p:extLst>
      <p:ext uri="{BB962C8B-B14F-4D97-AF65-F5344CB8AC3E}">
        <p14:creationId xmlns:p14="http://schemas.microsoft.com/office/powerpoint/2010/main" val="1261058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12B53-6BEE-2F9C-F85B-E6FE933D0803}"/>
              </a:ext>
            </a:extLst>
          </p:cNvPr>
          <p:cNvSpPr>
            <a:spLocks noGrp="1"/>
          </p:cNvSpPr>
          <p:nvPr>
            <p:ph type="title"/>
          </p:nvPr>
        </p:nvSpPr>
        <p:spPr>
          <a:xfrm>
            <a:off x="457200" y="685800"/>
            <a:ext cx="11007306" cy="1004888"/>
          </a:xfrm>
        </p:spPr>
        <p:txBody>
          <a:bodyPr>
            <a:normAutofit/>
          </a:bodyPr>
          <a:lstStyle/>
          <a:p>
            <a:r>
              <a:rPr lang="en-US" sz="3600" dirty="0" err="1"/>
              <a:t>Wildpoliovirus</a:t>
            </a:r>
            <a:r>
              <a:rPr lang="en-US" sz="3600" dirty="0"/>
              <a:t> </a:t>
            </a:r>
            <a:r>
              <a:rPr lang="en-US" sz="3600" dirty="0" err="1">
                <a:solidFill>
                  <a:schemeClr val="accent6"/>
                </a:solidFill>
              </a:rPr>
              <a:t>heute</a:t>
            </a:r>
            <a:r>
              <a:rPr lang="en-US" sz="3600" dirty="0">
                <a:solidFill>
                  <a:schemeClr val="accent6"/>
                </a:solidFill>
              </a:rPr>
              <a:t> (Stand 26.10.2026)</a:t>
            </a:r>
            <a:r>
              <a:rPr lang="en-US" sz="3600" dirty="0"/>
              <a:t> </a:t>
            </a:r>
          </a:p>
        </p:txBody>
      </p:sp>
      <p:sp>
        <p:nvSpPr>
          <p:cNvPr id="5" name="Slide Number Placeholder 4">
            <a:extLst>
              <a:ext uri="{FF2B5EF4-FFF2-40B4-BE49-F238E27FC236}">
                <a16:creationId xmlns:a16="http://schemas.microsoft.com/office/drawing/2014/main" id="{3F4C05D0-0F2C-37C7-0D37-1446E100633F}"/>
              </a:ext>
            </a:extLst>
          </p:cNvPr>
          <p:cNvSpPr>
            <a:spLocks noGrp="1"/>
          </p:cNvSpPr>
          <p:nvPr>
            <p:ph type="sldNum" sz="quarter" idx="12"/>
          </p:nvPr>
        </p:nvSpPr>
        <p:spPr/>
        <p:txBody>
          <a:bodyPr/>
          <a:lstStyle/>
          <a:p>
            <a:pPr>
              <a:defRPr/>
            </a:pPr>
            <a:fld id="{714BF2E0-EE3B-6A4E-9FB9-82DE86E1F02F}" type="slidenum">
              <a:rPr lang="en-US" smtClean="0"/>
              <a:pPr>
                <a:defRPr/>
              </a:pPr>
              <a:t>9</a:t>
            </a:fld>
            <a:endParaRPr lang="en-US"/>
          </a:p>
        </p:txBody>
      </p:sp>
      <p:sp>
        <p:nvSpPr>
          <p:cNvPr id="10" name="Content Placeholder 2">
            <a:extLst>
              <a:ext uri="{FF2B5EF4-FFF2-40B4-BE49-F238E27FC236}">
                <a16:creationId xmlns:a16="http://schemas.microsoft.com/office/drawing/2014/main" id="{23F2CA81-CCBD-0073-3130-42F3DAF4B03A}"/>
              </a:ext>
            </a:extLst>
          </p:cNvPr>
          <p:cNvSpPr>
            <a:spLocks noGrp="1"/>
          </p:cNvSpPr>
          <p:nvPr>
            <p:ph idx="1"/>
          </p:nvPr>
        </p:nvSpPr>
        <p:spPr>
          <a:xfrm>
            <a:off x="215730" y="1949260"/>
            <a:ext cx="4951493" cy="4113212"/>
          </a:xfrm>
        </p:spPr>
        <p:txBody>
          <a:bodyPr>
            <a:normAutofit/>
          </a:bodyPr>
          <a:lstStyle/>
          <a:p>
            <a:pPr marL="457200" lvl="4" indent="-457200">
              <a:lnSpc>
                <a:spcPct val="150000"/>
              </a:lnSpc>
              <a:buFont typeface="Arial" panose="020B0604020202020204" pitchFamily="34" charset="0"/>
              <a:buChar char="•"/>
            </a:pPr>
            <a:r>
              <a:rPr lang="en-US" sz="2600" dirty="0" err="1">
                <a:solidFill>
                  <a:schemeClr val="accent6"/>
                </a:solidFill>
              </a:rPr>
              <a:t>Anzahl</a:t>
            </a:r>
            <a:r>
              <a:rPr lang="en-US" sz="2600" dirty="0">
                <a:solidFill>
                  <a:schemeClr val="accent6"/>
                </a:solidFill>
              </a:rPr>
              <a:t> </a:t>
            </a:r>
            <a:r>
              <a:rPr lang="en-US" sz="2600" dirty="0" err="1">
                <a:solidFill>
                  <a:schemeClr val="accent6"/>
                </a:solidFill>
              </a:rPr>
              <a:t>Fälle</a:t>
            </a:r>
            <a:r>
              <a:rPr lang="en-US" sz="2600" dirty="0">
                <a:solidFill>
                  <a:schemeClr val="accent6"/>
                </a:solidFill>
              </a:rPr>
              <a:t> um &gt; 99 % </a:t>
            </a:r>
            <a:r>
              <a:rPr lang="en-US" sz="2600" dirty="0" err="1">
                <a:solidFill>
                  <a:schemeClr val="accent6"/>
                </a:solidFill>
              </a:rPr>
              <a:t>gesunken</a:t>
            </a:r>
            <a:endParaRPr lang="en-US" sz="2600" dirty="0">
              <a:solidFill>
                <a:schemeClr val="accent6"/>
              </a:solidFill>
            </a:endParaRPr>
          </a:p>
          <a:p>
            <a:pPr marL="457200" lvl="4" indent="-457200">
              <a:lnSpc>
                <a:spcPct val="150000"/>
              </a:lnSpc>
              <a:buFont typeface="Arial" panose="020B0604020202020204" pitchFamily="34" charset="0"/>
              <a:buChar char="•"/>
            </a:pPr>
            <a:r>
              <a:rPr lang="en-US" sz="2600" dirty="0">
                <a:solidFill>
                  <a:schemeClr val="accent6"/>
                </a:solidFill>
              </a:rPr>
              <a:t>48 </a:t>
            </a:r>
            <a:r>
              <a:rPr lang="en-US" sz="2600" dirty="0" err="1">
                <a:solidFill>
                  <a:schemeClr val="accent6"/>
                </a:solidFill>
              </a:rPr>
              <a:t>Fälle</a:t>
            </a:r>
            <a:r>
              <a:rPr lang="en-US" sz="2600" dirty="0">
                <a:solidFill>
                  <a:schemeClr val="accent6"/>
                </a:solidFill>
              </a:rPr>
              <a:t> </a:t>
            </a:r>
            <a:r>
              <a:rPr lang="en-US" sz="2600" dirty="0" err="1">
                <a:solidFill>
                  <a:schemeClr val="accent6"/>
                </a:solidFill>
              </a:rPr>
              <a:t>weltweit</a:t>
            </a:r>
            <a:r>
              <a:rPr lang="en-US" sz="2600" dirty="0">
                <a:solidFill>
                  <a:schemeClr val="accent6"/>
                </a:solidFill>
              </a:rPr>
              <a:t> (52 </a:t>
            </a:r>
            <a:r>
              <a:rPr lang="en-US" sz="2600" dirty="0" err="1">
                <a:solidFill>
                  <a:schemeClr val="accent6"/>
                </a:solidFill>
              </a:rPr>
              <a:t>im</a:t>
            </a:r>
            <a:r>
              <a:rPr lang="en-US" sz="2600" dirty="0">
                <a:solidFill>
                  <a:schemeClr val="accent6"/>
                </a:solidFill>
              </a:rPr>
              <a:t> 2025)</a:t>
            </a:r>
          </a:p>
          <a:p>
            <a:pPr marL="457200" lvl="4" indent="-457200">
              <a:lnSpc>
                <a:spcPct val="150000"/>
              </a:lnSpc>
              <a:buFont typeface="Arial" panose="020B0604020202020204" pitchFamily="34" charset="0"/>
              <a:buChar char="•"/>
            </a:pPr>
            <a:r>
              <a:rPr lang="en-US" sz="2600" dirty="0">
                <a:solidFill>
                  <a:schemeClr val="accent6"/>
                </a:solidFill>
              </a:rPr>
              <a:t>Afghanistan: 42 </a:t>
            </a:r>
            <a:r>
              <a:rPr lang="en-US" sz="2600" dirty="0" err="1">
                <a:solidFill>
                  <a:schemeClr val="accent6"/>
                </a:solidFill>
              </a:rPr>
              <a:t>Fälle</a:t>
            </a:r>
            <a:r>
              <a:rPr lang="en-US" sz="2600" dirty="0">
                <a:solidFill>
                  <a:schemeClr val="accent6"/>
                </a:solidFill>
              </a:rPr>
              <a:t> (21)</a:t>
            </a:r>
          </a:p>
          <a:p>
            <a:pPr marL="457200" lvl="4" indent="-457200">
              <a:lnSpc>
                <a:spcPct val="150000"/>
              </a:lnSpc>
              <a:buFont typeface="Arial" panose="020B0604020202020204" pitchFamily="34" charset="0"/>
              <a:buChar char="•"/>
            </a:pPr>
            <a:r>
              <a:rPr lang="en-US" sz="2600" dirty="0">
                <a:solidFill>
                  <a:schemeClr val="accent6"/>
                </a:solidFill>
              </a:rPr>
              <a:t>Pakistan: 6 </a:t>
            </a:r>
            <a:r>
              <a:rPr lang="en-US" sz="2600" dirty="0" err="1">
                <a:solidFill>
                  <a:schemeClr val="accent6"/>
                </a:solidFill>
              </a:rPr>
              <a:t>Fälle</a:t>
            </a:r>
            <a:r>
              <a:rPr lang="en-US" sz="2600" dirty="0">
                <a:solidFill>
                  <a:schemeClr val="accent6"/>
                </a:solidFill>
              </a:rPr>
              <a:t> (31)</a:t>
            </a:r>
            <a:endParaRPr lang="en-US" sz="2000" dirty="0">
              <a:solidFill>
                <a:schemeClr val="accent6"/>
              </a:solidFill>
            </a:endParaRPr>
          </a:p>
        </p:txBody>
      </p:sp>
      <p:pic>
        <p:nvPicPr>
          <p:cNvPr id="3" name="Picture 2">
            <a:extLst>
              <a:ext uri="{FF2B5EF4-FFF2-40B4-BE49-F238E27FC236}">
                <a16:creationId xmlns:a16="http://schemas.microsoft.com/office/drawing/2014/main" id="{283307D7-FF5E-9DDC-074C-5E8D2E42AE5B}"/>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12531" t="8571" r="25358" b="15080"/>
          <a:stretch/>
        </p:blipFill>
        <p:spPr>
          <a:xfrm>
            <a:off x="5313872" y="1594011"/>
            <a:ext cx="6489701" cy="4578189"/>
          </a:xfrm>
          <a:prstGeom prst="rect">
            <a:avLst/>
          </a:prstGeom>
        </p:spPr>
      </p:pic>
    </p:spTree>
    <p:extLst>
      <p:ext uri="{BB962C8B-B14F-4D97-AF65-F5344CB8AC3E}">
        <p14:creationId xmlns:p14="http://schemas.microsoft.com/office/powerpoint/2010/main" val="2793352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F4C05D0-0F2C-37C7-0D37-1446E100633F}"/>
              </a:ext>
            </a:extLst>
          </p:cNvPr>
          <p:cNvSpPr>
            <a:spLocks noGrp="1"/>
          </p:cNvSpPr>
          <p:nvPr>
            <p:ph type="sldNum" sz="quarter" idx="12"/>
          </p:nvPr>
        </p:nvSpPr>
        <p:spPr>
          <a:xfrm>
            <a:off x="11354764" y="6397384"/>
            <a:ext cx="380035" cy="320675"/>
          </a:xfrm>
        </p:spPr>
        <p:txBody>
          <a:bodyPr anchor="t">
            <a:normAutofit/>
          </a:bodyPr>
          <a:lstStyle/>
          <a:p>
            <a:pPr>
              <a:spcAft>
                <a:spcPts val="600"/>
              </a:spcAft>
              <a:defRPr/>
            </a:pPr>
            <a:fld id="{714BF2E0-EE3B-6A4E-9FB9-82DE86E1F02F}" type="slidenum">
              <a:rPr lang="en-US" smtClean="0"/>
              <a:pPr>
                <a:spcAft>
                  <a:spcPts val="600"/>
                </a:spcAft>
                <a:defRPr/>
              </a:pPr>
              <a:t>10</a:t>
            </a:fld>
            <a:endParaRPr lang="en-US"/>
          </a:p>
        </p:txBody>
      </p:sp>
      <p:pic>
        <p:nvPicPr>
          <p:cNvPr id="2" name="Picture 1">
            <a:extLst>
              <a:ext uri="{FF2B5EF4-FFF2-40B4-BE49-F238E27FC236}">
                <a16:creationId xmlns:a16="http://schemas.microsoft.com/office/drawing/2014/main" id="{99A8C409-C58B-BF94-3FB6-93684756861B}"/>
              </a:ext>
            </a:extLst>
          </p:cNvPr>
          <p:cNvPicPr>
            <a:picLocks noChangeAspect="1"/>
          </p:cNvPicPr>
          <p:nvPr/>
        </p:nvPicPr>
        <p:blipFill>
          <a:blip r:embed="rId3"/>
          <a:stretch>
            <a:fillRect/>
          </a:stretch>
        </p:blipFill>
        <p:spPr>
          <a:xfrm>
            <a:off x="740374" y="478822"/>
            <a:ext cx="10366581" cy="5413020"/>
          </a:xfrm>
          <a:prstGeom prst="rect">
            <a:avLst/>
          </a:prstGeom>
        </p:spPr>
      </p:pic>
    </p:spTree>
    <p:extLst>
      <p:ext uri="{BB962C8B-B14F-4D97-AF65-F5344CB8AC3E}">
        <p14:creationId xmlns:p14="http://schemas.microsoft.com/office/powerpoint/2010/main" val="2372125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12B53-6BEE-2F9C-F85B-E6FE933D0803}"/>
              </a:ext>
            </a:extLst>
          </p:cNvPr>
          <p:cNvSpPr>
            <a:spLocks noGrp="1"/>
          </p:cNvSpPr>
          <p:nvPr>
            <p:ph type="title"/>
          </p:nvPr>
        </p:nvSpPr>
        <p:spPr>
          <a:xfrm>
            <a:off x="457200" y="685800"/>
            <a:ext cx="9054652" cy="1004888"/>
          </a:xfrm>
        </p:spPr>
        <p:txBody>
          <a:bodyPr wrap="square">
            <a:normAutofit/>
          </a:bodyPr>
          <a:lstStyle/>
          <a:p>
            <a:r>
              <a:rPr lang="en-US" sz="3600" dirty="0" err="1"/>
              <a:t>Grundlage</a:t>
            </a:r>
            <a:r>
              <a:rPr lang="en-US" sz="3600" dirty="0"/>
              <a:t> für die </a:t>
            </a:r>
            <a:r>
              <a:rPr lang="en-US" sz="3600" dirty="0" err="1"/>
              <a:t>Ausrottung</a:t>
            </a:r>
            <a:endParaRPr lang="en-US" sz="3600" dirty="0"/>
          </a:p>
        </p:txBody>
      </p:sp>
      <p:sp>
        <p:nvSpPr>
          <p:cNvPr id="3" name="Content Placeholder 2">
            <a:extLst>
              <a:ext uri="{FF2B5EF4-FFF2-40B4-BE49-F238E27FC236}">
                <a16:creationId xmlns:a16="http://schemas.microsoft.com/office/drawing/2014/main" id="{56332F75-13D5-27DA-0582-636A355EC3BC}"/>
              </a:ext>
            </a:extLst>
          </p:cNvPr>
          <p:cNvSpPr>
            <a:spLocks noGrp="1"/>
          </p:cNvSpPr>
          <p:nvPr>
            <p:ph idx="1"/>
          </p:nvPr>
        </p:nvSpPr>
        <p:spPr>
          <a:xfrm>
            <a:off x="457198" y="1690688"/>
            <a:ext cx="11277599" cy="4113212"/>
          </a:xfrm>
        </p:spPr>
        <p:txBody>
          <a:bodyPr>
            <a:normAutofit/>
          </a:bodyPr>
          <a:lstStyle/>
          <a:p>
            <a:pPr marL="457200" lvl="4" indent="-457200">
              <a:lnSpc>
                <a:spcPct val="150000"/>
              </a:lnSpc>
              <a:buFont typeface="Wingdings" panose="05000000000000000000" pitchFamily="2" charset="2"/>
              <a:buChar char="§"/>
            </a:pPr>
            <a:r>
              <a:rPr lang="en-US" sz="2600" dirty="0">
                <a:solidFill>
                  <a:srgbClr val="00205C"/>
                </a:solidFill>
              </a:rPr>
              <a:t>Begrenzte Ansteckungsdauer</a:t>
            </a:r>
          </a:p>
          <a:p>
            <a:pPr marL="457200" lvl="4" indent="-457200">
              <a:lnSpc>
                <a:spcPct val="150000"/>
              </a:lnSpc>
              <a:buFont typeface="Wingdings" panose="05000000000000000000" pitchFamily="2" charset="2"/>
              <a:buChar char="§"/>
            </a:pPr>
            <a:r>
              <a:rPr lang="en-US" sz="2600" dirty="0">
                <a:solidFill>
                  <a:srgbClr val="00205C"/>
                </a:solidFill>
              </a:rPr>
              <a:t>Klinische Überwachung</a:t>
            </a:r>
          </a:p>
          <a:p>
            <a:pPr marL="457200" lvl="4" indent="-457200">
              <a:lnSpc>
                <a:spcPct val="150000"/>
              </a:lnSpc>
              <a:buFont typeface="Wingdings" panose="05000000000000000000" pitchFamily="2" charset="2"/>
              <a:buChar char="§"/>
            </a:pPr>
            <a:r>
              <a:rPr lang="en-US" sz="2600" dirty="0">
                <a:solidFill>
                  <a:srgbClr val="00205C"/>
                </a:solidFill>
              </a:rPr>
              <a:t>Kein natürliches Reservoir</a:t>
            </a:r>
          </a:p>
          <a:p>
            <a:pPr marL="457200" lvl="4" indent="-457200">
              <a:lnSpc>
                <a:spcPct val="150000"/>
              </a:lnSpc>
              <a:buFont typeface="Wingdings" panose="05000000000000000000" pitchFamily="2" charset="2"/>
              <a:buChar char="§"/>
            </a:pPr>
            <a:r>
              <a:rPr lang="en-US" sz="2600" dirty="0">
                <a:solidFill>
                  <a:srgbClr val="00205C"/>
                </a:solidFill>
              </a:rPr>
              <a:t>Wirksamer Impfstoff; einfach zu verabreichen</a:t>
            </a:r>
          </a:p>
          <a:p>
            <a:pPr marL="457200" lvl="4" indent="-457200">
              <a:lnSpc>
                <a:spcPct val="150000"/>
              </a:lnSpc>
              <a:buFont typeface="Wingdings" panose="05000000000000000000" pitchFamily="2" charset="2"/>
              <a:buChar char="§"/>
            </a:pPr>
            <a:r>
              <a:rPr lang="en-US" sz="2600" dirty="0" err="1">
                <a:solidFill>
                  <a:srgbClr val="00205C"/>
                </a:solidFill>
              </a:rPr>
              <a:t>Wissenschaftlicher</a:t>
            </a:r>
            <a:r>
              <a:rPr lang="en-US" sz="2600" dirty="0">
                <a:solidFill>
                  <a:srgbClr val="00205C"/>
                </a:solidFill>
              </a:rPr>
              <a:t> </a:t>
            </a:r>
            <a:r>
              <a:rPr lang="en-US" sz="2600" dirty="0" err="1">
                <a:solidFill>
                  <a:srgbClr val="00205C"/>
                </a:solidFill>
              </a:rPr>
              <a:t>Nachweis</a:t>
            </a:r>
            <a:r>
              <a:rPr lang="en-US" sz="2600" dirty="0">
                <a:solidFill>
                  <a:srgbClr val="00205C"/>
                </a:solidFill>
              </a:rPr>
              <a:t> der Durchführbarkeit der Ausrottung </a:t>
            </a:r>
            <a:endParaRPr lang="en-US" dirty="0">
              <a:solidFill>
                <a:srgbClr val="00205C"/>
              </a:solidFill>
            </a:endParaRPr>
          </a:p>
        </p:txBody>
      </p:sp>
      <p:sp>
        <p:nvSpPr>
          <p:cNvPr id="5" name="Slide Number Placeholder 4">
            <a:extLst>
              <a:ext uri="{FF2B5EF4-FFF2-40B4-BE49-F238E27FC236}">
                <a16:creationId xmlns:a16="http://schemas.microsoft.com/office/drawing/2014/main" id="{3F4C05D0-0F2C-37C7-0D37-1446E100633F}"/>
              </a:ext>
            </a:extLst>
          </p:cNvPr>
          <p:cNvSpPr>
            <a:spLocks noGrp="1"/>
          </p:cNvSpPr>
          <p:nvPr>
            <p:ph type="sldNum" sz="quarter" idx="12"/>
          </p:nvPr>
        </p:nvSpPr>
        <p:spPr/>
        <p:txBody>
          <a:bodyPr/>
          <a:lstStyle/>
          <a:p>
            <a:pPr>
              <a:defRPr/>
            </a:pPr>
            <a:fld id="{714BF2E0-EE3B-6A4E-9FB9-82DE86E1F02F}" type="slidenum">
              <a:rPr lang="en-US" smtClean="0"/>
              <a:pPr>
                <a:defRPr/>
              </a:pPr>
              <a:t>11</a:t>
            </a:fld>
            <a:endParaRPr lang="en-US"/>
          </a:p>
        </p:txBody>
      </p:sp>
    </p:spTree>
    <p:extLst>
      <p:ext uri="{BB962C8B-B14F-4D97-AF65-F5344CB8AC3E}">
        <p14:creationId xmlns:p14="http://schemas.microsoft.com/office/powerpoint/2010/main" val="28856182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12B53-6BEE-2F9C-F85B-E6FE933D0803}"/>
              </a:ext>
            </a:extLst>
          </p:cNvPr>
          <p:cNvSpPr>
            <a:spLocks noGrp="1"/>
          </p:cNvSpPr>
          <p:nvPr>
            <p:ph type="title"/>
          </p:nvPr>
        </p:nvSpPr>
        <p:spPr>
          <a:xfrm>
            <a:off x="457200" y="685800"/>
            <a:ext cx="8302752" cy="1004888"/>
          </a:xfrm>
        </p:spPr>
        <p:txBody>
          <a:bodyPr>
            <a:normAutofit/>
          </a:bodyPr>
          <a:lstStyle/>
          <a:p>
            <a:r>
              <a:rPr lang="en-US" sz="3600" dirty="0"/>
              <a:t>Priorität 1: Afghanistan und Pakistan</a:t>
            </a:r>
          </a:p>
        </p:txBody>
      </p:sp>
      <p:sp>
        <p:nvSpPr>
          <p:cNvPr id="5" name="Slide Number Placeholder 4">
            <a:extLst>
              <a:ext uri="{FF2B5EF4-FFF2-40B4-BE49-F238E27FC236}">
                <a16:creationId xmlns:a16="http://schemas.microsoft.com/office/drawing/2014/main" id="{3F4C05D0-0F2C-37C7-0D37-1446E100633F}"/>
              </a:ext>
            </a:extLst>
          </p:cNvPr>
          <p:cNvSpPr>
            <a:spLocks noGrp="1"/>
          </p:cNvSpPr>
          <p:nvPr>
            <p:ph type="sldNum" sz="quarter" idx="12"/>
          </p:nvPr>
        </p:nvSpPr>
        <p:spPr/>
        <p:txBody>
          <a:bodyPr/>
          <a:lstStyle/>
          <a:p>
            <a:pPr>
              <a:defRPr/>
            </a:pPr>
            <a:fld id="{714BF2E0-EE3B-6A4E-9FB9-82DE86E1F02F}" type="slidenum">
              <a:rPr lang="en-US" smtClean="0"/>
              <a:pPr>
                <a:defRPr/>
              </a:pPr>
              <a:t>12</a:t>
            </a:fld>
            <a:endParaRPr lang="en-US"/>
          </a:p>
        </p:txBody>
      </p:sp>
      <p:pic>
        <p:nvPicPr>
          <p:cNvPr id="3" name="Picture 2">
            <a:extLst>
              <a:ext uri="{FF2B5EF4-FFF2-40B4-BE49-F238E27FC236}">
                <a16:creationId xmlns:a16="http://schemas.microsoft.com/office/drawing/2014/main" id="{C847EDB2-D0A5-71D5-3C49-4AFFB21C0E76}"/>
              </a:ext>
            </a:extLst>
          </p:cNvPr>
          <p:cNvPicPr>
            <a:picLocks noChangeAspect="1"/>
          </p:cNvPicPr>
          <p:nvPr/>
        </p:nvPicPr>
        <p:blipFill>
          <a:blip r:embed="rId3"/>
          <a:srcRect l="300" r="3907"/>
          <a:stretch>
            <a:fillRect/>
          </a:stretch>
        </p:blipFill>
        <p:spPr>
          <a:xfrm>
            <a:off x="5388461" y="1467853"/>
            <a:ext cx="6803539" cy="5390147"/>
          </a:xfrm>
          <a:prstGeom prst="rect">
            <a:avLst/>
          </a:prstGeom>
        </p:spPr>
      </p:pic>
      <p:sp>
        <p:nvSpPr>
          <p:cNvPr id="4" name="Textfeld 3">
            <a:extLst>
              <a:ext uri="{FF2B5EF4-FFF2-40B4-BE49-F238E27FC236}">
                <a16:creationId xmlns:a16="http://schemas.microsoft.com/office/drawing/2014/main" id="{E0BFCFC3-A6FC-CB04-795B-0D437509B03E}"/>
              </a:ext>
            </a:extLst>
          </p:cNvPr>
          <p:cNvSpPr txBox="1"/>
          <p:nvPr/>
        </p:nvSpPr>
        <p:spPr>
          <a:xfrm>
            <a:off x="457200" y="1854679"/>
            <a:ext cx="4564648" cy="461665"/>
          </a:xfrm>
          <a:prstGeom prst="rect">
            <a:avLst/>
          </a:prstGeom>
          <a:noFill/>
        </p:spPr>
        <p:txBody>
          <a:bodyPr wrap="none" rtlCol="0">
            <a:spAutoFit/>
          </a:bodyPr>
          <a:lstStyle/>
          <a:p>
            <a:r>
              <a:rPr lang="de-CH" sz="2400" dirty="0"/>
              <a:t>Poliovirus Typ 1 weltweit ausrotten</a:t>
            </a:r>
          </a:p>
        </p:txBody>
      </p:sp>
    </p:spTree>
    <p:extLst>
      <p:ext uri="{BB962C8B-B14F-4D97-AF65-F5344CB8AC3E}">
        <p14:creationId xmlns:p14="http://schemas.microsoft.com/office/powerpoint/2010/main" val="41261884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78BA5-7C7B-88B5-AA66-085BAEF4A9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703648-4ED5-90AF-5EDB-6F8281633066}"/>
              </a:ext>
            </a:extLst>
          </p:cNvPr>
          <p:cNvSpPr>
            <a:spLocks noGrp="1"/>
          </p:cNvSpPr>
          <p:nvPr>
            <p:ph type="title"/>
          </p:nvPr>
        </p:nvSpPr>
        <p:spPr>
          <a:xfrm>
            <a:off x="561372" y="551656"/>
            <a:ext cx="7713948" cy="1004888"/>
          </a:xfrm>
        </p:spPr>
        <p:txBody>
          <a:bodyPr>
            <a:normAutofit/>
          </a:bodyPr>
          <a:lstStyle/>
          <a:p>
            <a:r>
              <a:rPr lang="en-US" sz="3600" dirty="0" err="1"/>
              <a:t>Helferinnen</a:t>
            </a:r>
            <a:r>
              <a:rPr lang="en-US" sz="3600" dirty="0"/>
              <a:t> (</a:t>
            </a:r>
            <a:r>
              <a:rPr lang="en-US" sz="3600" dirty="0" err="1"/>
              <a:t>Heldinnen</a:t>
            </a:r>
            <a:r>
              <a:rPr lang="en-US" sz="3600" dirty="0"/>
              <a:t>)</a:t>
            </a:r>
          </a:p>
        </p:txBody>
      </p:sp>
      <p:sp>
        <p:nvSpPr>
          <p:cNvPr id="5" name="Slide Number Placeholder 4">
            <a:extLst>
              <a:ext uri="{FF2B5EF4-FFF2-40B4-BE49-F238E27FC236}">
                <a16:creationId xmlns:a16="http://schemas.microsoft.com/office/drawing/2014/main" id="{D4CEF4A0-133F-54D4-A0FB-2C1031D15AC5}"/>
              </a:ext>
            </a:extLst>
          </p:cNvPr>
          <p:cNvSpPr>
            <a:spLocks noGrp="1"/>
          </p:cNvSpPr>
          <p:nvPr>
            <p:ph type="sldNum" sz="quarter" idx="12"/>
          </p:nvPr>
        </p:nvSpPr>
        <p:spPr/>
        <p:txBody>
          <a:bodyPr/>
          <a:lstStyle/>
          <a:p>
            <a:pPr>
              <a:defRPr/>
            </a:pPr>
            <a:fld id="{714BF2E0-EE3B-6A4E-9FB9-82DE86E1F02F}" type="slidenum">
              <a:rPr lang="en-US" smtClean="0"/>
              <a:pPr>
                <a:defRPr/>
              </a:pPr>
              <a:t>13</a:t>
            </a:fld>
            <a:endParaRPr lang="en-US"/>
          </a:p>
        </p:txBody>
      </p:sp>
      <p:pic>
        <p:nvPicPr>
          <p:cNvPr id="8" name="Picture 6" descr="African Swamp Crossing">
            <a:extLst>
              <a:ext uri="{FF2B5EF4-FFF2-40B4-BE49-F238E27FC236}">
                <a16:creationId xmlns:a16="http://schemas.microsoft.com/office/drawing/2014/main" id="{12655A2E-DB56-8BDB-4F5D-476C6E0B2C14}"/>
              </a:ext>
            </a:extLst>
          </p:cNvPr>
          <p:cNvPicPr>
            <a:picLocks noChangeAspect="1" noChangeArrowheads="1"/>
          </p:cNvPicPr>
          <p:nvPr/>
        </p:nvPicPr>
        <p:blipFill rotWithShape="1">
          <a:blip r:embed="rId3">
            <a:lum bright="12000"/>
            <a:extLst>
              <a:ext uri="{28A0092B-C50C-407E-A947-70E740481C1C}">
                <a14:useLocalDpi xmlns:a14="http://schemas.microsoft.com/office/drawing/2010/main" val="0"/>
              </a:ext>
            </a:extLst>
          </a:blip>
          <a:srcRect l="14578" t="15672" b="31725"/>
          <a:stretch>
            <a:fillRect/>
          </a:stretch>
        </p:blipFill>
        <p:spPr bwMode="auto">
          <a:xfrm>
            <a:off x="8200723" y="2165684"/>
            <a:ext cx="3099453" cy="263461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7" descr="Slide98">
            <a:extLst>
              <a:ext uri="{FF2B5EF4-FFF2-40B4-BE49-F238E27FC236}">
                <a16:creationId xmlns:a16="http://schemas.microsoft.com/office/drawing/2014/main" id="{F1DB0EE8-98FA-BA9E-5ECF-F45DBBE374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023" y="1313245"/>
            <a:ext cx="3157738" cy="2026721"/>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4" descr="goutte">
            <a:extLst>
              <a:ext uri="{FF2B5EF4-FFF2-40B4-BE49-F238E27FC236}">
                <a16:creationId xmlns:a16="http://schemas.microsoft.com/office/drawing/2014/main" id="{B8CD5A5B-AD27-6E64-4484-5BF7AD63C257}"/>
              </a:ext>
            </a:extLst>
          </p:cNvPr>
          <p:cNvPicPr>
            <a:picLocks noChangeAspect="1" noChangeArrowheads="1"/>
          </p:cNvPicPr>
          <p:nvPr/>
        </p:nvPicPr>
        <p:blipFill>
          <a:blip r:embed="rId5">
            <a:lum bright="-18000"/>
            <a:extLst>
              <a:ext uri="{28A0092B-C50C-407E-A947-70E740481C1C}">
                <a14:useLocalDpi xmlns:a14="http://schemas.microsoft.com/office/drawing/2010/main" val="0"/>
              </a:ext>
            </a:extLst>
          </a:blip>
          <a:srcRect t="801"/>
          <a:stretch>
            <a:fillRect/>
          </a:stretch>
        </p:blipFill>
        <p:spPr bwMode="auto">
          <a:xfrm>
            <a:off x="228345" y="3518035"/>
            <a:ext cx="3319093" cy="214317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EAA628B0-4119-79CF-0999-3CAE2359325F}"/>
              </a:ext>
            </a:extLst>
          </p:cNvPr>
          <p:cNvPicPr>
            <a:picLocks noChangeAspect="1"/>
          </p:cNvPicPr>
          <p:nvPr/>
        </p:nvPicPr>
        <p:blipFill>
          <a:blip r:embed="rId6"/>
          <a:srcRect b="9208"/>
          <a:stretch>
            <a:fillRect/>
          </a:stretch>
        </p:blipFill>
        <p:spPr>
          <a:xfrm>
            <a:off x="4456847" y="1096090"/>
            <a:ext cx="2877603" cy="5761910"/>
          </a:xfrm>
          <a:prstGeom prst="rect">
            <a:avLst/>
          </a:prstGeom>
        </p:spPr>
      </p:pic>
    </p:spTree>
    <p:extLst>
      <p:ext uri="{BB962C8B-B14F-4D97-AF65-F5344CB8AC3E}">
        <p14:creationId xmlns:p14="http://schemas.microsoft.com/office/powerpoint/2010/main" val="2015786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12B53-6BEE-2F9C-F85B-E6FE933D0803}"/>
              </a:ext>
            </a:extLst>
          </p:cNvPr>
          <p:cNvSpPr>
            <a:spLocks noGrp="1"/>
          </p:cNvSpPr>
          <p:nvPr>
            <p:ph type="title"/>
          </p:nvPr>
        </p:nvSpPr>
        <p:spPr>
          <a:xfrm>
            <a:off x="457200" y="288530"/>
            <a:ext cx="11277600" cy="1004888"/>
          </a:xfrm>
        </p:spPr>
        <p:txBody>
          <a:bodyPr wrap="square" anchor="ctr">
            <a:normAutofit fontScale="90000"/>
          </a:bodyPr>
          <a:lstStyle/>
          <a:p>
            <a:pPr>
              <a:defRPr/>
            </a:pPr>
            <a:br>
              <a:rPr lang="en-US" dirty="0"/>
            </a:br>
            <a:r>
              <a:rPr lang="en-US" dirty="0" err="1"/>
              <a:t>Priorität</a:t>
            </a:r>
            <a:r>
              <a:rPr lang="en-US" dirty="0"/>
              <a:t> 2:  Schnelle Eindämmung von Ausbrüchen – schnelle und flächendeckende Maßnahmen</a:t>
            </a:r>
          </a:p>
        </p:txBody>
      </p:sp>
      <p:sp>
        <p:nvSpPr>
          <p:cNvPr id="5" name="Slide Number Placeholder 4">
            <a:extLst>
              <a:ext uri="{FF2B5EF4-FFF2-40B4-BE49-F238E27FC236}">
                <a16:creationId xmlns:a16="http://schemas.microsoft.com/office/drawing/2014/main" id="{3F4C05D0-0F2C-37C7-0D37-1446E100633F}"/>
              </a:ext>
            </a:extLst>
          </p:cNvPr>
          <p:cNvSpPr>
            <a:spLocks noGrp="1"/>
          </p:cNvSpPr>
          <p:nvPr>
            <p:ph type="sldNum" sz="quarter" idx="12"/>
          </p:nvPr>
        </p:nvSpPr>
        <p:spPr>
          <a:xfrm>
            <a:off x="11354764" y="6397384"/>
            <a:ext cx="380035" cy="320675"/>
          </a:xfrm>
        </p:spPr>
        <p:txBody>
          <a:bodyPr anchor="t">
            <a:normAutofit/>
          </a:bodyPr>
          <a:lstStyle/>
          <a:p>
            <a:pPr>
              <a:spcAft>
                <a:spcPts val="600"/>
              </a:spcAft>
              <a:defRPr/>
            </a:pPr>
            <a:fld id="{714BF2E0-EE3B-6A4E-9FB9-82DE86E1F02F}" type="slidenum">
              <a:rPr lang="en-US" smtClean="0"/>
              <a:pPr>
                <a:spcAft>
                  <a:spcPts val="600"/>
                </a:spcAft>
                <a:defRPr/>
              </a:pPr>
              <a:t>14</a:t>
            </a:fld>
            <a:endParaRPr lang="en-US"/>
          </a:p>
        </p:txBody>
      </p:sp>
      <p:pic>
        <p:nvPicPr>
          <p:cNvPr id="10" name="Picture 9">
            <a:extLst>
              <a:ext uri="{FF2B5EF4-FFF2-40B4-BE49-F238E27FC236}">
                <a16:creationId xmlns:a16="http://schemas.microsoft.com/office/drawing/2014/main" id="{4FA79F6D-6795-D0A9-276C-A593D9838824}"/>
              </a:ext>
            </a:extLst>
          </p:cNvPr>
          <p:cNvPicPr>
            <a:picLocks noChangeAspect="1"/>
          </p:cNvPicPr>
          <p:nvPr/>
        </p:nvPicPr>
        <p:blipFill>
          <a:blip r:embed="rId3"/>
          <a:stretch>
            <a:fillRect/>
          </a:stretch>
        </p:blipFill>
        <p:spPr>
          <a:xfrm>
            <a:off x="141402" y="1380332"/>
            <a:ext cx="6280000" cy="3652908"/>
          </a:xfrm>
          <a:prstGeom prst="rect">
            <a:avLst/>
          </a:prstGeom>
        </p:spPr>
      </p:pic>
      <p:pic>
        <p:nvPicPr>
          <p:cNvPr id="15" name="Picture 14">
            <a:extLst>
              <a:ext uri="{FF2B5EF4-FFF2-40B4-BE49-F238E27FC236}">
                <a16:creationId xmlns:a16="http://schemas.microsoft.com/office/drawing/2014/main" id="{D06AE5CF-7944-4E18-505E-3A6D4236EBF6}"/>
              </a:ext>
            </a:extLst>
          </p:cNvPr>
          <p:cNvPicPr>
            <a:picLocks noChangeAspect="1"/>
          </p:cNvPicPr>
          <p:nvPr/>
        </p:nvPicPr>
        <p:blipFill>
          <a:blip r:embed="rId4"/>
          <a:stretch>
            <a:fillRect/>
          </a:stretch>
        </p:blipFill>
        <p:spPr>
          <a:xfrm>
            <a:off x="6437685" y="1380333"/>
            <a:ext cx="5612913" cy="3652908"/>
          </a:xfrm>
          <a:prstGeom prst="rect">
            <a:avLst/>
          </a:prstGeom>
        </p:spPr>
      </p:pic>
      <p:sp>
        <p:nvSpPr>
          <p:cNvPr id="3" name="Textfeld 2">
            <a:extLst>
              <a:ext uri="{FF2B5EF4-FFF2-40B4-BE49-F238E27FC236}">
                <a16:creationId xmlns:a16="http://schemas.microsoft.com/office/drawing/2014/main" id="{DB2A72B5-7DE2-A59F-7C1C-B46F7332E399}"/>
              </a:ext>
            </a:extLst>
          </p:cNvPr>
          <p:cNvSpPr txBox="1"/>
          <p:nvPr/>
        </p:nvSpPr>
        <p:spPr>
          <a:xfrm>
            <a:off x="267244" y="5293002"/>
            <a:ext cx="6154158" cy="646331"/>
          </a:xfrm>
          <a:prstGeom prst="rect">
            <a:avLst/>
          </a:prstGeom>
          <a:noFill/>
        </p:spPr>
        <p:txBody>
          <a:bodyPr wrap="square" rtlCol="0">
            <a:spAutoFit/>
          </a:bodyPr>
          <a:lstStyle/>
          <a:p>
            <a:r>
              <a:rPr lang="en-US" dirty="0">
                <a:solidFill>
                  <a:srgbClr val="00205C"/>
                </a:solidFill>
              </a:rPr>
              <a:t>Gaza: 2024: </a:t>
            </a:r>
            <a:r>
              <a:rPr lang="en-US" dirty="0" err="1">
                <a:solidFill>
                  <a:srgbClr val="00205C"/>
                </a:solidFill>
              </a:rPr>
              <a:t>Wiederausbruch</a:t>
            </a:r>
            <a:r>
              <a:rPr lang="en-US" dirty="0">
                <a:solidFill>
                  <a:srgbClr val="00205C"/>
                </a:solidFill>
              </a:rPr>
              <a:t> von Polio: </a:t>
            </a:r>
            <a:r>
              <a:rPr lang="de-CH" dirty="0">
                <a:solidFill>
                  <a:srgbClr val="00205C"/>
                </a:solidFill>
              </a:rPr>
              <a:t>zerstörte Sanitäranlagen, Einbruch der Impfquoten infolge des Konflikts</a:t>
            </a:r>
          </a:p>
        </p:txBody>
      </p:sp>
      <p:sp>
        <p:nvSpPr>
          <p:cNvPr id="6" name="Inhaltsplatzhalter 5">
            <a:extLst>
              <a:ext uri="{FF2B5EF4-FFF2-40B4-BE49-F238E27FC236}">
                <a16:creationId xmlns:a16="http://schemas.microsoft.com/office/drawing/2014/main" id="{FB8823C1-554F-CF1A-FEA8-830999BF94C2}"/>
              </a:ext>
            </a:extLst>
          </p:cNvPr>
          <p:cNvSpPr>
            <a:spLocks noGrp="1"/>
          </p:cNvSpPr>
          <p:nvPr>
            <p:ph idx="1"/>
          </p:nvPr>
        </p:nvSpPr>
        <p:spPr>
          <a:xfrm>
            <a:off x="6421402" y="5306638"/>
            <a:ext cx="5052678" cy="719609"/>
          </a:xfrm>
        </p:spPr>
        <p:txBody>
          <a:bodyPr>
            <a:normAutofit/>
          </a:bodyPr>
          <a:lstStyle/>
          <a:p>
            <a:r>
              <a:rPr lang="en-US" sz="1800" dirty="0">
                <a:solidFill>
                  <a:srgbClr val="00205C"/>
                </a:solidFill>
              </a:rPr>
              <a:t>Papua-</a:t>
            </a:r>
            <a:r>
              <a:rPr lang="en-US" sz="1800" dirty="0" err="1">
                <a:solidFill>
                  <a:srgbClr val="00205C"/>
                </a:solidFill>
              </a:rPr>
              <a:t>Neuguinea</a:t>
            </a:r>
            <a:r>
              <a:rPr lang="en-US" sz="1800" dirty="0">
                <a:solidFill>
                  <a:srgbClr val="00205C"/>
                </a:solidFill>
              </a:rPr>
              <a:t> 2025: </a:t>
            </a:r>
            <a:r>
              <a:rPr lang="de-CH" sz="1800" dirty="0">
                <a:solidFill>
                  <a:srgbClr val="00205C"/>
                </a:solidFill>
              </a:rPr>
              <a:t>zu geringe Impfquoten in abgelegenen Regionen</a:t>
            </a:r>
          </a:p>
        </p:txBody>
      </p:sp>
    </p:spTree>
    <p:extLst>
      <p:ext uri="{BB962C8B-B14F-4D97-AF65-F5344CB8AC3E}">
        <p14:creationId xmlns:p14="http://schemas.microsoft.com/office/powerpoint/2010/main" val="3327765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12B53-6BEE-2F9C-F85B-E6FE933D0803}"/>
              </a:ext>
            </a:extLst>
          </p:cNvPr>
          <p:cNvSpPr>
            <a:spLocks noGrp="1"/>
          </p:cNvSpPr>
          <p:nvPr>
            <p:ph type="title"/>
          </p:nvPr>
        </p:nvSpPr>
        <p:spPr>
          <a:xfrm>
            <a:off x="457200" y="685800"/>
            <a:ext cx="5638800" cy="642486"/>
          </a:xfrm>
        </p:spPr>
        <p:txBody>
          <a:bodyPr wrap="square">
            <a:normAutofit fontScale="96000"/>
          </a:bodyPr>
          <a:lstStyle/>
          <a:p>
            <a:r>
              <a:rPr lang="en-US" sz="3600" dirty="0" err="1"/>
              <a:t>weitere</a:t>
            </a:r>
            <a:r>
              <a:rPr lang="en-US" sz="3600" dirty="0"/>
              <a:t> </a:t>
            </a:r>
            <a:r>
              <a:rPr lang="en-US" sz="3600" dirty="0" err="1"/>
              <a:t>Rückschläge</a:t>
            </a:r>
            <a:endParaRPr lang="en-US" sz="3600" dirty="0"/>
          </a:p>
        </p:txBody>
      </p:sp>
      <p:sp>
        <p:nvSpPr>
          <p:cNvPr id="3" name="Content Placeholder 2">
            <a:extLst>
              <a:ext uri="{FF2B5EF4-FFF2-40B4-BE49-F238E27FC236}">
                <a16:creationId xmlns:a16="http://schemas.microsoft.com/office/drawing/2014/main" id="{56332F75-13D5-27DA-0582-636A355EC3BC}"/>
              </a:ext>
            </a:extLst>
          </p:cNvPr>
          <p:cNvSpPr>
            <a:spLocks noGrp="1"/>
          </p:cNvSpPr>
          <p:nvPr>
            <p:ph idx="1"/>
          </p:nvPr>
        </p:nvSpPr>
        <p:spPr>
          <a:xfrm>
            <a:off x="485344" y="1966640"/>
            <a:ext cx="4655977" cy="3528386"/>
          </a:xfrm>
        </p:spPr>
        <p:txBody>
          <a:bodyPr>
            <a:normAutofit/>
          </a:bodyPr>
          <a:lstStyle/>
          <a:p>
            <a:pPr marL="457200" lvl="4" indent="-457200">
              <a:buFont typeface="Arial" panose="020B0604020202020204" pitchFamily="34" charset="0"/>
              <a:buChar char="•"/>
            </a:pPr>
            <a:r>
              <a:rPr lang="de-CH" sz="2000" dirty="0">
                <a:solidFill>
                  <a:srgbClr val="00205C"/>
                </a:solidFill>
              </a:rPr>
              <a:t>2003–2004: Boykott-Rückschlag in Nigeria</a:t>
            </a:r>
          </a:p>
          <a:p>
            <a:pPr marL="457200" lvl="4" indent="-457200">
              <a:buFont typeface="Arial" panose="020B0604020202020204" pitchFamily="34" charset="0"/>
              <a:buChar char="•"/>
            </a:pPr>
            <a:endParaRPr lang="de-CH" sz="2000" dirty="0">
              <a:solidFill>
                <a:srgbClr val="00205C"/>
              </a:solidFill>
            </a:endParaRPr>
          </a:p>
          <a:p>
            <a:pPr marL="457200" lvl="4" indent="-457200">
              <a:buFont typeface="Arial" panose="020B0604020202020204" pitchFamily="34" charset="0"/>
              <a:buChar char="•"/>
            </a:pPr>
            <a:r>
              <a:rPr lang="de-CH" sz="2000" dirty="0">
                <a:solidFill>
                  <a:srgbClr val="00205C"/>
                </a:solidFill>
              </a:rPr>
              <a:t>Militante Angriffe und die Jagd auf Impfhelfer (ab 2012-2017) durch die pakistanische Taliban</a:t>
            </a:r>
            <a:endParaRPr lang="en-US" sz="2000" dirty="0">
              <a:solidFill>
                <a:srgbClr val="00205C"/>
              </a:solidFill>
            </a:endParaRPr>
          </a:p>
        </p:txBody>
      </p:sp>
      <p:sp>
        <p:nvSpPr>
          <p:cNvPr id="5" name="Slide Number Placeholder 4">
            <a:extLst>
              <a:ext uri="{FF2B5EF4-FFF2-40B4-BE49-F238E27FC236}">
                <a16:creationId xmlns:a16="http://schemas.microsoft.com/office/drawing/2014/main" id="{3F4C05D0-0F2C-37C7-0D37-1446E100633F}"/>
              </a:ext>
            </a:extLst>
          </p:cNvPr>
          <p:cNvSpPr>
            <a:spLocks noGrp="1"/>
          </p:cNvSpPr>
          <p:nvPr>
            <p:ph type="sldNum" sz="quarter" idx="12"/>
          </p:nvPr>
        </p:nvSpPr>
        <p:spPr/>
        <p:txBody>
          <a:bodyPr/>
          <a:lstStyle/>
          <a:p>
            <a:pPr>
              <a:defRPr/>
            </a:pPr>
            <a:fld id="{714BF2E0-EE3B-6A4E-9FB9-82DE86E1F02F}" type="slidenum">
              <a:rPr lang="en-US" smtClean="0"/>
              <a:pPr>
                <a:defRPr/>
              </a:pPr>
              <a:t>15</a:t>
            </a:fld>
            <a:endParaRPr lang="en-US"/>
          </a:p>
        </p:txBody>
      </p:sp>
      <p:pic>
        <p:nvPicPr>
          <p:cNvPr id="7" name="Picture 6">
            <a:extLst>
              <a:ext uri="{FF2B5EF4-FFF2-40B4-BE49-F238E27FC236}">
                <a16:creationId xmlns:a16="http://schemas.microsoft.com/office/drawing/2014/main" id="{C7317C1D-4D2B-5725-2843-319B6852636D}"/>
              </a:ext>
            </a:extLst>
          </p:cNvPr>
          <p:cNvPicPr>
            <a:picLocks noChangeAspect="1"/>
          </p:cNvPicPr>
          <p:nvPr/>
        </p:nvPicPr>
        <p:blipFill>
          <a:blip r:embed="rId3"/>
          <a:stretch>
            <a:fillRect/>
          </a:stretch>
        </p:blipFill>
        <p:spPr>
          <a:xfrm>
            <a:off x="6191040" y="739993"/>
            <a:ext cx="5515616" cy="3198930"/>
          </a:xfrm>
          <a:prstGeom prst="rect">
            <a:avLst/>
          </a:prstGeom>
        </p:spPr>
      </p:pic>
      <p:sp>
        <p:nvSpPr>
          <p:cNvPr id="4" name="TextBox 3">
            <a:extLst>
              <a:ext uri="{FF2B5EF4-FFF2-40B4-BE49-F238E27FC236}">
                <a16:creationId xmlns:a16="http://schemas.microsoft.com/office/drawing/2014/main" id="{93C4E4AC-E938-CE40-2D78-50D91F91E7D4}"/>
              </a:ext>
            </a:extLst>
          </p:cNvPr>
          <p:cNvSpPr txBox="1"/>
          <p:nvPr/>
        </p:nvSpPr>
        <p:spPr>
          <a:xfrm>
            <a:off x="7246776" y="3938923"/>
            <a:ext cx="3433248" cy="369332"/>
          </a:xfrm>
          <a:prstGeom prst="rect">
            <a:avLst/>
          </a:prstGeom>
          <a:noFill/>
        </p:spPr>
        <p:txBody>
          <a:bodyPr wrap="square" rtlCol="0">
            <a:normAutofit fontScale="69554" lnSpcReduction="20000"/>
          </a:bodyPr>
          <a:lstStyle/>
          <a:p>
            <a:pPr>
              <a:defRPr/>
            </a:pPr>
            <a:r>
              <a:rPr lang="en-US" b="1" dirty="0"/>
              <a:t>Historische Ausbreitung von Polio, 2003–2017</a:t>
            </a:r>
          </a:p>
        </p:txBody>
      </p:sp>
      <p:pic>
        <p:nvPicPr>
          <p:cNvPr id="8" name="Grafik 7">
            <a:extLst>
              <a:ext uri="{FF2B5EF4-FFF2-40B4-BE49-F238E27FC236}">
                <a16:creationId xmlns:a16="http://schemas.microsoft.com/office/drawing/2014/main" id="{775BF6B8-4E64-FF89-4A50-3BF44CB49A4C}"/>
              </a:ext>
            </a:extLst>
          </p:cNvPr>
          <p:cNvPicPr>
            <a:picLocks noChangeAspect="1"/>
          </p:cNvPicPr>
          <p:nvPr/>
        </p:nvPicPr>
        <p:blipFill>
          <a:blip r:embed="rId4"/>
          <a:stretch>
            <a:fillRect/>
          </a:stretch>
        </p:blipFill>
        <p:spPr>
          <a:xfrm>
            <a:off x="6878649" y="4502278"/>
            <a:ext cx="4169502" cy="2055443"/>
          </a:xfrm>
          <a:prstGeom prst="rect">
            <a:avLst/>
          </a:prstGeom>
        </p:spPr>
      </p:pic>
    </p:spTree>
    <p:extLst>
      <p:ext uri="{BB962C8B-B14F-4D97-AF65-F5344CB8AC3E}">
        <p14:creationId xmlns:p14="http://schemas.microsoft.com/office/powerpoint/2010/main" val="17695628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12B53-6BEE-2F9C-F85B-E6FE933D0803}"/>
              </a:ext>
            </a:extLst>
          </p:cNvPr>
          <p:cNvSpPr>
            <a:spLocks noGrp="1"/>
          </p:cNvSpPr>
          <p:nvPr>
            <p:ph type="title"/>
          </p:nvPr>
        </p:nvSpPr>
        <p:spPr>
          <a:xfrm>
            <a:off x="457200" y="685800"/>
            <a:ext cx="8302752" cy="1004888"/>
          </a:xfrm>
        </p:spPr>
        <p:txBody>
          <a:bodyPr>
            <a:normAutofit/>
          </a:bodyPr>
          <a:lstStyle/>
          <a:p>
            <a:r>
              <a:rPr lang="en-US" sz="3600" dirty="0"/>
              <a:t>Priorität 3: Schutz von Hochrisikogebieten</a:t>
            </a:r>
          </a:p>
        </p:txBody>
      </p:sp>
      <p:sp>
        <p:nvSpPr>
          <p:cNvPr id="5" name="Slide Number Placeholder 4">
            <a:extLst>
              <a:ext uri="{FF2B5EF4-FFF2-40B4-BE49-F238E27FC236}">
                <a16:creationId xmlns:a16="http://schemas.microsoft.com/office/drawing/2014/main" id="{3F4C05D0-0F2C-37C7-0D37-1446E100633F}"/>
              </a:ext>
            </a:extLst>
          </p:cNvPr>
          <p:cNvSpPr>
            <a:spLocks noGrp="1"/>
          </p:cNvSpPr>
          <p:nvPr>
            <p:ph type="sldNum" sz="quarter" idx="12"/>
          </p:nvPr>
        </p:nvSpPr>
        <p:spPr/>
        <p:txBody>
          <a:bodyPr/>
          <a:lstStyle/>
          <a:p>
            <a:pPr>
              <a:defRPr/>
            </a:pPr>
            <a:fld id="{714BF2E0-EE3B-6A4E-9FB9-82DE86E1F02F}" type="slidenum">
              <a:rPr lang="en-US" smtClean="0"/>
              <a:pPr>
                <a:defRPr/>
              </a:pPr>
              <a:t>16</a:t>
            </a:fld>
            <a:endParaRPr lang="en-US"/>
          </a:p>
        </p:txBody>
      </p:sp>
      <p:sp>
        <p:nvSpPr>
          <p:cNvPr id="10" name="Content Placeholder 2">
            <a:extLst>
              <a:ext uri="{FF2B5EF4-FFF2-40B4-BE49-F238E27FC236}">
                <a16:creationId xmlns:a16="http://schemas.microsoft.com/office/drawing/2014/main" id="{23F2CA81-CCBD-0073-3130-42F3DAF4B03A}"/>
              </a:ext>
            </a:extLst>
          </p:cNvPr>
          <p:cNvSpPr>
            <a:spLocks noGrp="1"/>
          </p:cNvSpPr>
          <p:nvPr>
            <p:ph idx="1"/>
          </p:nvPr>
        </p:nvSpPr>
        <p:spPr>
          <a:xfrm>
            <a:off x="457199" y="1482915"/>
            <a:ext cx="6875253" cy="4521069"/>
          </a:xfrm>
        </p:spPr>
        <p:txBody>
          <a:bodyPr wrap="square">
            <a:normAutofit fontScale="75500" lnSpcReduction="20000"/>
          </a:bodyPr>
          <a:lstStyle/>
          <a:p>
            <a:pPr lvl="4">
              <a:lnSpc>
                <a:spcPct val="150000"/>
              </a:lnSpc>
            </a:pPr>
            <a:r>
              <a:rPr lang="en-US" sz="2600" b="1" i="1" dirty="0">
                <a:solidFill>
                  <a:srgbClr val="00205C"/>
                </a:solidFill>
              </a:rPr>
              <a:t>PolioPlus: Polio und </a:t>
            </a:r>
            <a:r>
              <a:rPr lang="en-US" sz="2600" b="1" i="1" dirty="0" err="1">
                <a:solidFill>
                  <a:srgbClr val="00205C"/>
                </a:solidFill>
              </a:rPr>
              <a:t>vieles</a:t>
            </a:r>
            <a:r>
              <a:rPr lang="en-US" sz="2600" b="1" i="1" dirty="0">
                <a:solidFill>
                  <a:srgbClr val="00205C"/>
                </a:solidFill>
              </a:rPr>
              <a:t> </a:t>
            </a:r>
            <a:r>
              <a:rPr lang="en-US" sz="2600" b="1" i="1" dirty="0" err="1">
                <a:solidFill>
                  <a:srgbClr val="00205C"/>
                </a:solidFill>
              </a:rPr>
              <a:t>mehr</a:t>
            </a:r>
            <a:r>
              <a:rPr lang="en-US" sz="2600" b="1" i="1" dirty="0">
                <a:solidFill>
                  <a:srgbClr val="00205C"/>
                </a:solidFill>
              </a:rPr>
              <a:t>!</a:t>
            </a:r>
          </a:p>
          <a:p>
            <a:pPr lvl="4">
              <a:lnSpc>
                <a:spcPct val="150000"/>
              </a:lnSpc>
            </a:pPr>
            <a:endParaRPr lang="en-US" sz="2600" dirty="0">
              <a:solidFill>
                <a:srgbClr val="00205C"/>
              </a:solidFill>
            </a:endParaRPr>
          </a:p>
          <a:p>
            <a:pPr lvl="4">
              <a:lnSpc>
                <a:spcPct val="150000"/>
              </a:lnSpc>
            </a:pPr>
            <a:r>
              <a:rPr lang="en-US" sz="2600" dirty="0">
                <a:solidFill>
                  <a:srgbClr val="00205C"/>
                </a:solidFill>
              </a:rPr>
              <a:t>•</a:t>
            </a:r>
            <a:r>
              <a:rPr lang="en-US" sz="2600" dirty="0" err="1">
                <a:solidFill>
                  <a:srgbClr val="00205C"/>
                </a:solidFill>
              </a:rPr>
              <a:t>Impfung</a:t>
            </a:r>
            <a:r>
              <a:rPr lang="en-US" sz="2600" dirty="0">
                <a:solidFill>
                  <a:srgbClr val="00205C"/>
                </a:solidFill>
              </a:rPr>
              <a:t> von </a:t>
            </a:r>
            <a:r>
              <a:rPr lang="en-US" sz="2600" dirty="0" err="1">
                <a:solidFill>
                  <a:srgbClr val="00205C"/>
                </a:solidFill>
              </a:rPr>
              <a:t>mehr</a:t>
            </a:r>
            <a:r>
              <a:rPr lang="en-US" sz="2600" dirty="0">
                <a:solidFill>
                  <a:srgbClr val="00205C"/>
                </a:solidFill>
              </a:rPr>
              <a:t> </a:t>
            </a:r>
            <a:r>
              <a:rPr lang="en-US" sz="2600" dirty="0" err="1">
                <a:solidFill>
                  <a:srgbClr val="00205C"/>
                </a:solidFill>
              </a:rPr>
              <a:t>als</a:t>
            </a:r>
            <a:r>
              <a:rPr lang="en-US" sz="2600" dirty="0">
                <a:solidFill>
                  <a:srgbClr val="00205C"/>
                </a:solidFill>
              </a:rPr>
              <a:t> 450 </a:t>
            </a:r>
            <a:r>
              <a:rPr lang="en-US" sz="2600" dirty="0" err="1">
                <a:solidFill>
                  <a:srgbClr val="00205C"/>
                </a:solidFill>
              </a:rPr>
              <a:t>Millionen</a:t>
            </a:r>
            <a:r>
              <a:rPr lang="en-US" sz="2600" dirty="0">
                <a:solidFill>
                  <a:srgbClr val="00205C"/>
                </a:solidFill>
              </a:rPr>
              <a:t> </a:t>
            </a:r>
            <a:r>
              <a:rPr lang="en-US" sz="2600" dirty="0" err="1">
                <a:solidFill>
                  <a:srgbClr val="00205C"/>
                </a:solidFill>
              </a:rPr>
              <a:t>Kindern</a:t>
            </a:r>
            <a:r>
              <a:rPr lang="en-US" sz="2600" dirty="0">
                <a:solidFill>
                  <a:srgbClr val="00205C"/>
                </a:solidFill>
              </a:rPr>
              <a:t> pro Jahr, </a:t>
            </a:r>
            <a:r>
              <a:rPr lang="en-US" sz="2600" dirty="0" err="1">
                <a:solidFill>
                  <a:srgbClr val="00205C"/>
                </a:solidFill>
              </a:rPr>
              <a:t>mehrfach</a:t>
            </a:r>
            <a:r>
              <a:rPr lang="en-US" sz="2600" dirty="0">
                <a:solidFill>
                  <a:srgbClr val="00205C"/>
                </a:solidFill>
              </a:rPr>
              <a:t>, </a:t>
            </a:r>
            <a:r>
              <a:rPr lang="en-US" sz="2600" dirty="0" err="1">
                <a:solidFill>
                  <a:srgbClr val="00205C"/>
                </a:solidFill>
              </a:rPr>
              <a:t>mit</a:t>
            </a:r>
            <a:r>
              <a:rPr lang="en-US" sz="2600" dirty="0">
                <a:solidFill>
                  <a:srgbClr val="00205C"/>
                </a:solidFill>
              </a:rPr>
              <a:t> 2,2 </a:t>
            </a:r>
            <a:r>
              <a:rPr lang="en-US" sz="2600" dirty="0" err="1">
                <a:solidFill>
                  <a:srgbClr val="00205C"/>
                </a:solidFill>
              </a:rPr>
              <a:t>Milliarden</a:t>
            </a:r>
            <a:r>
              <a:rPr lang="en-US" sz="2600" dirty="0">
                <a:solidFill>
                  <a:srgbClr val="00205C"/>
                </a:solidFill>
              </a:rPr>
              <a:t> Dosen OPV</a:t>
            </a:r>
          </a:p>
          <a:p>
            <a:pPr lvl="4">
              <a:lnSpc>
                <a:spcPct val="150000"/>
              </a:lnSpc>
            </a:pPr>
            <a:endParaRPr lang="en-US" sz="2600" dirty="0">
              <a:solidFill>
                <a:srgbClr val="00205C"/>
              </a:solidFill>
            </a:endParaRPr>
          </a:p>
          <a:p>
            <a:pPr lvl="4">
              <a:lnSpc>
                <a:spcPct val="150000"/>
              </a:lnSpc>
            </a:pPr>
            <a:r>
              <a:rPr lang="en-US" sz="2600" dirty="0">
                <a:solidFill>
                  <a:srgbClr val="00205C"/>
                </a:solidFill>
              </a:rPr>
              <a:t>•</a:t>
            </a:r>
            <a:r>
              <a:rPr lang="en-US" sz="2600" dirty="0" err="1">
                <a:solidFill>
                  <a:srgbClr val="00205C"/>
                </a:solidFill>
              </a:rPr>
              <a:t>Aktive</a:t>
            </a:r>
            <a:r>
              <a:rPr lang="en-US" sz="2600" dirty="0">
                <a:solidFill>
                  <a:srgbClr val="00205C"/>
                </a:solidFill>
              </a:rPr>
              <a:t> </a:t>
            </a:r>
            <a:r>
              <a:rPr lang="en-US" sz="2600" dirty="0" err="1">
                <a:solidFill>
                  <a:srgbClr val="00205C"/>
                </a:solidFill>
              </a:rPr>
              <a:t>Überwachung</a:t>
            </a:r>
            <a:r>
              <a:rPr lang="en-US" sz="2600" dirty="0">
                <a:solidFill>
                  <a:srgbClr val="00205C"/>
                </a:solidFill>
              </a:rPr>
              <a:t> des Virus – </a:t>
            </a:r>
            <a:r>
              <a:rPr lang="en-US" sz="2600" dirty="0" err="1">
                <a:solidFill>
                  <a:srgbClr val="00205C"/>
                </a:solidFill>
              </a:rPr>
              <a:t>Erkennung</a:t>
            </a:r>
            <a:r>
              <a:rPr lang="en-US" sz="2600" dirty="0">
                <a:solidFill>
                  <a:srgbClr val="00205C"/>
                </a:solidFill>
              </a:rPr>
              <a:t> und </a:t>
            </a:r>
            <a:r>
              <a:rPr lang="en-US" sz="2600" dirty="0" err="1">
                <a:solidFill>
                  <a:srgbClr val="00205C"/>
                </a:solidFill>
              </a:rPr>
              <a:t>Untersuchung</a:t>
            </a:r>
            <a:r>
              <a:rPr lang="en-US" sz="2600" dirty="0">
                <a:solidFill>
                  <a:srgbClr val="00205C"/>
                </a:solidFill>
              </a:rPr>
              <a:t> von &gt;100.000 </a:t>
            </a:r>
            <a:r>
              <a:rPr lang="en-US" sz="2600" dirty="0" err="1">
                <a:solidFill>
                  <a:srgbClr val="00205C"/>
                </a:solidFill>
              </a:rPr>
              <a:t>Fällen</a:t>
            </a:r>
            <a:r>
              <a:rPr lang="en-US" sz="2600" dirty="0">
                <a:solidFill>
                  <a:srgbClr val="00205C"/>
                </a:solidFill>
              </a:rPr>
              <a:t> von AFP pro Jahr</a:t>
            </a:r>
          </a:p>
          <a:p>
            <a:pPr lvl="4">
              <a:lnSpc>
                <a:spcPct val="150000"/>
              </a:lnSpc>
            </a:pPr>
            <a:endParaRPr lang="en-US" sz="2600" dirty="0">
              <a:solidFill>
                <a:srgbClr val="00205C"/>
              </a:solidFill>
            </a:endParaRPr>
          </a:p>
          <a:p>
            <a:pPr lvl="4">
              <a:lnSpc>
                <a:spcPct val="150000"/>
              </a:lnSpc>
            </a:pPr>
            <a:r>
              <a:rPr lang="en-US" sz="2600" dirty="0">
                <a:solidFill>
                  <a:srgbClr val="00205C"/>
                </a:solidFill>
              </a:rPr>
              <a:t>•</a:t>
            </a:r>
            <a:r>
              <a:rPr lang="en-US" sz="2600" dirty="0" err="1">
                <a:solidFill>
                  <a:srgbClr val="00205C"/>
                </a:solidFill>
              </a:rPr>
              <a:t>Unterstützung</a:t>
            </a:r>
            <a:r>
              <a:rPr lang="en-US" sz="2600" dirty="0">
                <a:solidFill>
                  <a:srgbClr val="00205C"/>
                </a:solidFill>
              </a:rPr>
              <a:t> </a:t>
            </a:r>
            <a:r>
              <a:rPr lang="en-US" sz="2600" dirty="0" err="1">
                <a:solidFill>
                  <a:srgbClr val="00205C"/>
                </a:solidFill>
              </a:rPr>
              <a:t>bei</a:t>
            </a:r>
            <a:r>
              <a:rPr lang="en-US" sz="2600" dirty="0">
                <a:solidFill>
                  <a:srgbClr val="00205C"/>
                </a:solidFill>
              </a:rPr>
              <a:t> der </a:t>
            </a:r>
            <a:r>
              <a:rPr lang="en-US" sz="2600" dirty="0" err="1">
                <a:solidFill>
                  <a:srgbClr val="00205C"/>
                </a:solidFill>
              </a:rPr>
              <a:t>Erkennung</a:t>
            </a:r>
            <a:r>
              <a:rPr lang="en-US" sz="2600" dirty="0">
                <a:solidFill>
                  <a:srgbClr val="00205C"/>
                </a:solidFill>
              </a:rPr>
              <a:t> </a:t>
            </a:r>
            <a:r>
              <a:rPr lang="en-US" sz="2600" dirty="0" err="1">
                <a:solidFill>
                  <a:srgbClr val="00205C"/>
                </a:solidFill>
              </a:rPr>
              <a:t>anderer</a:t>
            </a:r>
            <a:r>
              <a:rPr lang="en-US" sz="2600" dirty="0">
                <a:solidFill>
                  <a:srgbClr val="00205C"/>
                </a:solidFill>
              </a:rPr>
              <a:t> für die </a:t>
            </a:r>
            <a:r>
              <a:rPr lang="en-US" sz="2600" dirty="0" err="1">
                <a:solidFill>
                  <a:srgbClr val="00205C"/>
                </a:solidFill>
              </a:rPr>
              <a:t>öffentliche</a:t>
            </a:r>
            <a:r>
              <a:rPr lang="en-US" sz="2600" dirty="0">
                <a:solidFill>
                  <a:srgbClr val="00205C"/>
                </a:solidFill>
              </a:rPr>
              <a:t> Gesundheit </a:t>
            </a:r>
            <a:r>
              <a:rPr lang="en-US" sz="2600" dirty="0" err="1">
                <a:solidFill>
                  <a:srgbClr val="00205C"/>
                </a:solidFill>
              </a:rPr>
              <a:t>wichtiger</a:t>
            </a:r>
            <a:r>
              <a:rPr lang="en-US" sz="2600" dirty="0">
                <a:solidFill>
                  <a:srgbClr val="00205C"/>
                </a:solidFill>
              </a:rPr>
              <a:t> </a:t>
            </a:r>
            <a:r>
              <a:rPr lang="en-US" sz="2600" dirty="0" err="1">
                <a:solidFill>
                  <a:srgbClr val="00205C"/>
                </a:solidFill>
              </a:rPr>
              <a:t>Krankheiten</a:t>
            </a:r>
            <a:r>
              <a:rPr lang="en-US" sz="2600" dirty="0">
                <a:solidFill>
                  <a:srgbClr val="00205C"/>
                </a:solidFill>
              </a:rPr>
              <a:t>: Ebola, </a:t>
            </a:r>
            <a:r>
              <a:rPr lang="en-US" sz="2600" dirty="0" err="1">
                <a:solidFill>
                  <a:srgbClr val="00205C"/>
                </a:solidFill>
              </a:rPr>
              <a:t>Masern</a:t>
            </a:r>
            <a:r>
              <a:rPr lang="en-US" sz="2600" dirty="0">
                <a:solidFill>
                  <a:srgbClr val="00205C"/>
                </a:solidFill>
              </a:rPr>
              <a:t>, </a:t>
            </a:r>
            <a:r>
              <a:rPr lang="en-US" sz="2600" dirty="0" err="1">
                <a:solidFill>
                  <a:srgbClr val="00205C"/>
                </a:solidFill>
              </a:rPr>
              <a:t>Gelbfieber</a:t>
            </a:r>
            <a:r>
              <a:rPr lang="en-US" sz="2600" dirty="0">
                <a:solidFill>
                  <a:srgbClr val="00205C"/>
                </a:solidFill>
              </a:rPr>
              <a:t> </a:t>
            </a:r>
            <a:r>
              <a:rPr lang="en-US" sz="2600" dirty="0" err="1">
                <a:solidFill>
                  <a:srgbClr val="00205C"/>
                </a:solidFill>
              </a:rPr>
              <a:t>usw</a:t>
            </a:r>
            <a:r>
              <a:rPr lang="en-US" sz="2600" dirty="0">
                <a:solidFill>
                  <a:srgbClr val="00205C"/>
                </a:solidFill>
              </a:rPr>
              <a:t>.</a:t>
            </a:r>
          </a:p>
        </p:txBody>
      </p:sp>
      <p:pic>
        <p:nvPicPr>
          <p:cNvPr id="4" name="Picture 2">
            <a:extLst>
              <a:ext uri="{FF2B5EF4-FFF2-40B4-BE49-F238E27FC236}">
                <a16:creationId xmlns:a16="http://schemas.microsoft.com/office/drawing/2014/main" id="{E9C2013D-618E-A612-A6A4-892F92B9FC2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614"/>
          <a:stretch/>
        </p:blipFill>
        <p:spPr bwMode="auto">
          <a:xfrm>
            <a:off x="7681554" y="1690707"/>
            <a:ext cx="4314421" cy="22947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a:extLst>
              <a:ext uri="{FF2B5EF4-FFF2-40B4-BE49-F238E27FC236}">
                <a16:creationId xmlns:a16="http://schemas.microsoft.com/office/drawing/2014/main" id="{32536D27-7CAA-2F76-EA4C-8DF6957CF49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0813"/>
          <a:stretch/>
        </p:blipFill>
        <p:spPr bwMode="auto">
          <a:xfrm>
            <a:off x="7681554" y="4299322"/>
            <a:ext cx="4314421" cy="2304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71779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397D2-6805-B765-12C8-F24CF62FD2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77BC11-F84E-CEA5-7440-A821F79A9CAE}"/>
              </a:ext>
            </a:extLst>
          </p:cNvPr>
          <p:cNvSpPr>
            <a:spLocks noGrp="1"/>
          </p:cNvSpPr>
          <p:nvPr>
            <p:ph type="title"/>
          </p:nvPr>
        </p:nvSpPr>
        <p:spPr>
          <a:xfrm>
            <a:off x="561371" y="551656"/>
            <a:ext cx="9859337" cy="1004888"/>
          </a:xfrm>
        </p:spPr>
        <p:txBody>
          <a:bodyPr wrap="square">
            <a:normAutofit fontScale="98000"/>
          </a:bodyPr>
          <a:lstStyle/>
          <a:p>
            <a:r>
              <a:rPr lang="en-US" sz="3600" dirty="0"/>
              <a:t>Wild- und Varianten-Polioviren – die letzten 6 Monate</a:t>
            </a:r>
          </a:p>
        </p:txBody>
      </p:sp>
      <p:sp>
        <p:nvSpPr>
          <p:cNvPr id="5" name="Slide Number Placeholder 4">
            <a:extLst>
              <a:ext uri="{FF2B5EF4-FFF2-40B4-BE49-F238E27FC236}">
                <a16:creationId xmlns:a16="http://schemas.microsoft.com/office/drawing/2014/main" id="{47B358C7-5333-FA05-FFC7-A46A4BA6D2F9}"/>
              </a:ext>
            </a:extLst>
          </p:cNvPr>
          <p:cNvSpPr>
            <a:spLocks noGrp="1"/>
          </p:cNvSpPr>
          <p:nvPr>
            <p:ph type="sldNum" sz="quarter" idx="12"/>
          </p:nvPr>
        </p:nvSpPr>
        <p:spPr/>
        <p:txBody>
          <a:bodyPr/>
          <a:lstStyle/>
          <a:p>
            <a:pPr>
              <a:defRPr/>
            </a:pPr>
            <a:fld id="{714BF2E0-EE3B-6A4E-9FB9-82DE86E1F02F}" type="slidenum">
              <a:rPr lang="en-US" smtClean="0"/>
              <a:pPr>
                <a:defRPr/>
              </a:pPr>
              <a:t>17</a:t>
            </a:fld>
            <a:endParaRPr lang="en-US"/>
          </a:p>
        </p:txBody>
      </p:sp>
      <p:pic>
        <p:nvPicPr>
          <p:cNvPr id="3" name="Picture 2">
            <a:extLst>
              <a:ext uri="{FF2B5EF4-FFF2-40B4-BE49-F238E27FC236}">
                <a16:creationId xmlns:a16="http://schemas.microsoft.com/office/drawing/2014/main" id="{0E1F201A-01D1-28DD-3029-F67EECE471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298" y="1164140"/>
            <a:ext cx="10537481" cy="5693860"/>
          </a:xfrm>
          <a:prstGeom prst="rect">
            <a:avLst/>
          </a:prstGeom>
        </p:spPr>
      </p:pic>
    </p:spTree>
    <p:extLst>
      <p:ext uri="{BB962C8B-B14F-4D97-AF65-F5344CB8AC3E}">
        <p14:creationId xmlns:p14="http://schemas.microsoft.com/office/powerpoint/2010/main" val="25791328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EF30B-332C-937E-D3C4-DA4617F427F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2241654-2129-95A7-ABB2-8609ADFA6214}"/>
              </a:ext>
            </a:extLst>
          </p:cNvPr>
          <p:cNvSpPr>
            <a:spLocks noGrp="1"/>
          </p:cNvSpPr>
          <p:nvPr>
            <p:ph type="sldNum" sz="quarter" idx="4"/>
          </p:nvPr>
        </p:nvSpPr>
        <p:spPr/>
        <p:txBody>
          <a:bodyPr/>
          <a:lstStyle/>
          <a:p>
            <a:pPr>
              <a:defRPr/>
            </a:pPr>
            <a:fld id="{714BF2E0-EE3B-6A4E-9FB9-82DE86E1F02F}" type="slidenum">
              <a:rPr lang="en-US" smtClean="0"/>
              <a:pPr>
                <a:defRPr/>
              </a:pPr>
              <a:t>18</a:t>
            </a:fld>
            <a:endParaRPr lang="en-US"/>
          </a:p>
        </p:txBody>
      </p:sp>
      <p:sp>
        <p:nvSpPr>
          <p:cNvPr id="6" name="Title 1">
            <a:extLst>
              <a:ext uri="{FF2B5EF4-FFF2-40B4-BE49-F238E27FC236}">
                <a16:creationId xmlns:a16="http://schemas.microsoft.com/office/drawing/2014/main" id="{3052337A-9BEC-A364-E3E6-B0F506ECC897}"/>
              </a:ext>
            </a:extLst>
          </p:cNvPr>
          <p:cNvSpPr txBox="1">
            <a:spLocks/>
          </p:cNvSpPr>
          <p:nvPr/>
        </p:nvSpPr>
        <p:spPr>
          <a:xfrm>
            <a:off x="395666" y="1313452"/>
            <a:ext cx="5541034" cy="3241295"/>
          </a:xfrm>
          <a:prstGeom prst="rect">
            <a:avLst/>
          </a:prstGeom>
        </p:spPr>
        <p:txBody>
          <a:bodyPr vert="horz" wrap="square" lIns="0" tIns="0" rIns="0" bIns="0" rtlCol="0" anchor="t" anchorCtr="0">
            <a:normAutofit fontScale="95231"/>
          </a:bodyPr>
          <a:lstStyle>
            <a:lvl1pPr algn="l" defTabSz="914400" rtl="0" eaLnBrk="1" latinLnBrk="0" hangingPunct="1">
              <a:lnSpc>
                <a:spcPct val="90000"/>
              </a:lnSpc>
              <a:spcBef>
                <a:spcPct val="0"/>
              </a:spcBef>
              <a:buNone/>
              <a:defRPr sz="4800" b="0" i="0" kern="1200">
                <a:solidFill>
                  <a:schemeClr val="bg1"/>
                </a:solidFill>
                <a:latin typeface="+mn-lt"/>
                <a:ea typeface="+mj-ea"/>
                <a:cs typeface="+mj-cs"/>
              </a:defRPr>
            </a:lvl1pPr>
          </a:lstStyle>
          <a:p>
            <a:endParaRPr lang="en-US" sz="4000" i="1" dirty="0"/>
          </a:p>
          <a:p>
            <a:endParaRPr lang="en-US" sz="4000" i="1" dirty="0">
              <a:solidFill>
                <a:srgbClr val="FF0000"/>
              </a:solidFill>
            </a:endParaRPr>
          </a:p>
          <a:p>
            <a:r>
              <a:rPr lang="en-US" sz="4100" i="1" dirty="0" err="1"/>
              <a:t>Beispiel</a:t>
            </a:r>
            <a:r>
              <a:rPr lang="en-US" sz="4100" i="1" dirty="0"/>
              <a:t>: </a:t>
            </a:r>
            <a:r>
              <a:rPr lang="en-US" sz="4100" i="1" dirty="0" err="1"/>
              <a:t>Pocken</a:t>
            </a:r>
            <a:r>
              <a:rPr lang="en-US" sz="4100" i="1" dirty="0"/>
              <a:t> (</a:t>
            </a:r>
            <a:r>
              <a:rPr lang="en-US" sz="4100" i="1" dirty="0" err="1"/>
              <a:t>seit</a:t>
            </a:r>
            <a:r>
              <a:rPr lang="en-US" sz="4100" i="1" dirty="0"/>
              <a:t> 1980 </a:t>
            </a:r>
            <a:r>
              <a:rPr lang="en-US" sz="4100" i="1" dirty="0" err="1"/>
              <a:t>weltweit</a:t>
            </a:r>
            <a:r>
              <a:rPr lang="en-US" sz="4100" i="1" dirty="0"/>
              <a:t> </a:t>
            </a:r>
            <a:r>
              <a:rPr lang="en-US" sz="4100" i="1" dirty="0" err="1"/>
              <a:t>ausgerottet</a:t>
            </a:r>
            <a:r>
              <a:rPr lang="en-US" sz="4100" i="1" dirty="0"/>
              <a:t>)</a:t>
            </a:r>
          </a:p>
          <a:p>
            <a:endParaRPr lang="en-US" sz="4000" dirty="0"/>
          </a:p>
          <a:p>
            <a:endParaRPr lang="en-US" sz="4000" dirty="0"/>
          </a:p>
          <a:p>
            <a:endParaRPr lang="en-US" sz="4000" dirty="0"/>
          </a:p>
        </p:txBody>
      </p:sp>
      <p:pic>
        <p:nvPicPr>
          <p:cNvPr id="2" name="Picture 1">
            <a:extLst>
              <a:ext uri="{FF2B5EF4-FFF2-40B4-BE49-F238E27FC236}">
                <a16:creationId xmlns:a16="http://schemas.microsoft.com/office/drawing/2014/main" id="{5F7D1888-67BB-7955-CC16-823FE05E919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2531188" cy="950976"/>
          </a:xfrm>
          <a:prstGeom prst="rect">
            <a:avLst/>
          </a:prstGeom>
        </p:spPr>
      </p:pic>
      <p:pic>
        <p:nvPicPr>
          <p:cNvPr id="3" name="Grafik 2" descr="An Pocken erkranktes Kind in Palästina, 20er-Jahre des 20. Jahrhunderts.">
            <a:extLst>
              <a:ext uri="{FF2B5EF4-FFF2-40B4-BE49-F238E27FC236}">
                <a16:creationId xmlns:a16="http://schemas.microsoft.com/office/drawing/2014/main" id="{1E0A0853-591D-B092-1150-EDBAC8C738C7}"/>
              </a:ext>
            </a:extLst>
          </p:cNvPr>
          <p:cNvPicPr>
            <a:picLocks noChangeAspect="1"/>
          </p:cNvPicPr>
          <p:nvPr/>
        </p:nvPicPr>
        <p:blipFill>
          <a:blip r:embed="rId4"/>
          <a:stretch>
            <a:fillRect/>
          </a:stretch>
        </p:blipFill>
        <p:spPr>
          <a:xfrm>
            <a:off x="6193766" y="386031"/>
            <a:ext cx="5541033" cy="6219809"/>
          </a:xfrm>
          <a:prstGeom prst="rect">
            <a:avLst/>
          </a:prstGeom>
        </p:spPr>
      </p:pic>
    </p:spTree>
    <p:extLst>
      <p:ext uri="{BB962C8B-B14F-4D97-AF65-F5344CB8AC3E}">
        <p14:creationId xmlns:p14="http://schemas.microsoft.com/office/powerpoint/2010/main" val="32742846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12B53-6BEE-2F9C-F85B-E6FE933D0803}"/>
              </a:ext>
            </a:extLst>
          </p:cNvPr>
          <p:cNvSpPr>
            <a:spLocks noGrp="1"/>
          </p:cNvSpPr>
          <p:nvPr>
            <p:ph type="title"/>
          </p:nvPr>
        </p:nvSpPr>
        <p:spPr>
          <a:xfrm>
            <a:off x="267181" y="580940"/>
            <a:ext cx="11277600" cy="1004888"/>
          </a:xfrm>
        </p:spPr>
        <p:txBody>
          <a:bodyPr wrap="square" anchor="ctr">
            <a:normAutofit/>
          </a:bodyPr>
          <a:lstStyle/>
          <a:p>
            <a:pPr>
              <a:defRPr/>
            </a:pPr>
            <a:r>
              <a:rPr lang="en-US" dirty="0"/>
              <a:t>Die Ausrottung einer einzigen Krankheit</a:t>
            </a:r>
          </a:p>
        </p:txBody>
      </p:sp>
      <p:sp>
        <p:nvSpPr>
          <p:cNvPr id="5" name="Slide Number Placeholder 4">
            <a:extLst>
              <a:ext uri="{FF2B5EF4-FFF2-40B4-BE49-F238E27FC236}">
                <a16:creationId xmlns:a16="http://schemas.microsoft.com/office/drawing/2014/main" id="{3F4C05D0-0F2C-37C7-0D37-1446E100633F}"/>
              </a:ext>
            </a:extLst>
          </p:cNvPr>
          <p:cNvSpPr>
            <a:spLocks noGrp="1"/>
          </p:cNvSpPr>
          <p:nvPr>
            <p:ph type="sldNum" sz="quarter" idx="12"/>
          </p:nvPr>
        </p:nvSpPr>
        <p:spPr>
          <a:xfrm>
            <a:off x="11354764" y="6397384"/>
            <a:ext cx="380035" cy="320675"/>
          </a:xfrm>
        </p:spPr>
        <p:txBody>
          <a:bodyPr anchor="t">
            <a:normAutofit/>
          </a:bodyPr>
          <a:lstStyle/>
          <a:p>
            <a:pPr>
              <a:spcAft>
                <a:spcPts val="600"/>
              </a:spcAft>
              <a:defRPr/>
            </a:pPr>
            <a:fld id="{714BF2E0-EE3B-6A4E-9FB9-82DE86E1F02F}" type="slidenum">
              <a:rPr lang="en-US" smtClean="0"/>
              <a:pPr>
                <a:spcAft>
                  <a:spcPts val="600"/>
                </a:spcAft>
                <a:defRPr/>
              </a:pPr>
              <a:t>19</a:t>
            </a:fld>
            <a:endParaRPr lang="en-US"/>
          </a:p>
        </p:txBody>
      </p:sp>
      <p:sp>
        <p:nvSpPr>
          <p:cNvPr id="11" name="Content Placeholder 2">
            <a:extLst>
              <a:ext uri="{FF2B5EF4-FFF2-40B4-BE49-F238E27FC236}">
                <a16:creationId xmlns:a16="http://schemas.microsoft.com/office/drawing/2014/main" id="{DCEBF993-5D12-2080-15D3-62985A8DB06A}"/>
              </a:ext>
            </a:extLst>
          </p:cNvPr>
          <p:cNvSpPr>
            <a:spLocks noGrp="1"/>
          </p:cNvSpPr>
          <p:nvPr>
            <p:ph idx="1"/>
          </p:nvPr>
        </p:nvSpPr>
        <p:spPr>
          <a:xfrm>
            <a:off x="267181" y="1874838"/>
            <a:ext cx="5700482" cy="4113212"/>
          </a:xfrm>
        </p:spPr>
        <p:txBody>
          <a:bodyPr>
            <a:normAutofit lnSpcReduction="10000"/>
          </a:bodyPr>
          <a:lstStyle/>
          <a:p>
            <a:pPr marL="457200" lvl="4" indent="-457200">
              <a:lnSpc>
                <a:spcPct val="150000"/>
              </a:lnSpc>
              <a:buFont typeface="Arial" panose="020B0604020202020204" pitchFamily="34" charset="0"/>
              <a:buChar char="•"/>
            </a:pPr>
            <a:r>
              <a:rPr lang="en-US" sz="2600" dirty="0">
                <a:solidFill>
                  <a:srgbClr val="00205C"/>
                </a:solidFill>
              </a:rPr>
              <a:t>Pocken sind die einzige Krankheit, die weltweit ausgerottet wurde</a:t>
            </a:r>
            <a:endParaRPr lang="en-US" sz="3000" dirty="0">
              <a:solidFill>
                <a:srgbClr val="00205C"/>
              </a:solidFill>
            </a:endParaRPr>
          </a:p>
          <a:p>
            <a:pPr marL="457200" lvl="4" indent="-457200">
              <a:lnSpc>
                <a:spcPct val="150000"/>
              </a:lnSpc>
              <a:buFont typeface="Arial" panose="020B0604020202020204" pitchFamily="34" charset="0"/>
              <a:buChar char="•"/>
            </a:pPr>
            <a:r>
              <a:rPr lang="en-US" sz="2600" dirty="0">
                <a:solidFill>
                  <a:srgbClr val="00205C"/>
                </a:solidFill>
              </a:rPr>
              <a:t>Ali Maalin – letzter Fall von Pocken beim Menschen 1977 in Somalia</a:t>
            </a:r>
          </a:p>
          <a:p>
            <a:pPr marL="457200" lvl="4" indent="-457200">
              <a:lnSpc>
                <a:spcPct val="150000"/>
              </a:lnSpc>
              <a:buFont typeface="Arial" panose="020B0604020202020204" pitchFamily="34" charset="0"/>
              <a:buChar char="•"/>
            </a:pPr>
            <a:r>
              <a:rPr lang="en-US" sz="2600" dirty="0" err="1">
                <a:solidFill>
                  <a:srgbClr val="00205C"/>
                </a:solidFill>
              </a:rPr>
              <a:t>nach</a:t>
            </a:r>
            <a:r>
              <a:rPr lang="en-US" sz="2600" dirty="0">
                <a:solidFill>
                  <a:srgbClr val="00205C"/>
                </a:solidFill>
              </a:rPr>
              <a:t> 1977 gab es nirgendwo </a:t>
            </a:r>
            <a:r>
              <a:rPr lang="en-US" sz="2600" dirty="0" err="1">
                <a:solidFill>
                  <a:srgbClr val="00205C"/>
                </a:solidFill>
              </a:rPr>
              <a:t>mehr</a:t>
            </a:r>
            <a:r>
              <a:rPr lang="en-US" sz="2600" dirty="0">
                <a:solidFill>
                  <a:srgbClr val="00205C"/>
                </a:solidFill>
              </a:rPr>
              <a:t> </a:t>
            </a:r>
            <a:r>
              <a:rPr lang="en-US" sz="2600" dirty="0" err="1">
                <a:solidFill>
                  <a:srgbClr val="00205C"/>
                </a:solidFill>
              </a:rPr>
              <a:t>Fälle</a:t>
            </a:r>
            <a:r>
              <a:rPr lang="en-US" sz="2600" dirty="0">
                <a:solidFill>
                  <a:srgbClr val="00205C"/>
                </a:solidFill>
              </a:rPr>
              <a:t> von </a:t>
            </a:r>
            <a:r>
              <a:rPr lang="en-US" sz="2600" dirty="0" err="1">
                <a:solidFill>
                  <a:srgbClr val="00205C"/>
                </a:solidFill>
              </a:rPr>
              <a:t>Pockenübertragung</a:t>
            </a:r>
            <a:r>
              <a:rPr lang="en-US" sz="2600" dirty="0">
                <a:solidFill>
                  <a:srgbClr val="00205C"/>
                </a:solidFill>
              </a:rPr>
              <a:t> von Mensch </a:t>
            </a:r>
            <a:r>
              <a:rPr lang="en-US" sz="2600" dirty="0" err="1">
                <a:solidFill>
                  <a:srgbClr val="00205C"/>
                </a:solidFill>
              </a:rPr>
              <a:t>zu</a:t>
            </a:r>
            <a:r>
              <a:rPr lang="en-US" sz="2600" dirty="0">
                <a:solidFill>
                  <a:srgbClr val="00205C"/>
                </a:solidFill>
              </a:rPr>
              <a:t> Mensch</a:t>
            </a:r>
          </a:p>
          <a:p>
            <a:pPr marL="457200" lvl="4" indent="-457200">
              <a:lnSpc>
                <a:spcPct val="150000"/>
              </a:lnSpc>
              <a:buFont typeface="Arial" panose="020B0604020202020204" pitchFamily="34" charset="0"/>
              <a:buChar char="•"/>
            </a:pPr>
            <a:endParaRPr lang="en-US" sz="2600" dirty="0">
              <a:solidFill>
                <a:srgbClr val="00205C"/>
              </a:solidFill>
            </a:endParaRPr>
          </a:p>
          <a:p>
            <a:pPr marL="342900" lvl="4" indent="-342900">
              <a:lnSpc>
                <a:spcPct val="150000"/>
              </a:lnSpc>
              <a:buFont typeface="Arial" panose="020B0604020202020204" pitchFamily="34" charset="0"/>
              <a:buChar char="•"/>
            </a:pPr>
            <a:endParaRPr lang="en-US" sz="2000" dirty="0">
              <a:solidFill>
                <a:srgbClr val="00205C"/>
              </a:solidFill>
            </a:endParaRPr>
          </a:p>
        </p:txBody>
      </p:sp>
      <p:pic>
        <p:nvPicPr>
          <p:cNvPr id="3" name="Picture 14" descr="Last_case_picture_2">
            <a:extLst>
              <a:ext uri="{FF2B5EF4-FFF2-40B4-BE49-F238E27FC236}">
                <a16:creationId xmlns:a16="http://schemas.microsoft.com/office/drawing/2014/main" id="{69280BB9-A1BC-9ABF-3B8B-418D6FFBA8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9486" t="51990" r="867" b="9756"/>
          <a:stretch>
            <a:fillRect/>
          </a:stretch>
        </p:blipFill>
        <p:spPr bwMode="auto">
          <a:xfrm>
            <a:off x="6096000" y="1238335"/>
            <a:ext cx="5170675" cy="503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6655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F4C05D0-0F2C-37C7-0D37-1446E100633F}"/>
              </a:ext>
            </a:extLst>
          </p:cNvPr>
          <p:cNvSpPr>
            <a:spLocks noGrp="1"/>
          </p:cNvSpPr>
          <p:nvPr>
            <p:ph type="sldNum" sz="quarter" idx="12"/>
          </p:nvPr>
        </p:nvSpPr>
        <p:spPr>
          <a:xfrm>
            <a:off x="11354764" y="6397384"/>
            <a:ext cx="380035" cy="320675"/>
          </a:xfrm>
        </p:spPr>
        <p:txBody>
          <a:bodyPr anchor="t">
            <a:normAutofit/>
          </a:bodyPr>
          <a:lstStyle/>
          <a:p>
            <a:pPr>
              <a:spcAft>
                <a:spcPts val="600"/>
              </a:spcAft>
              <a:defRPr/>
            </a:pPr>
            <a:fld id="{714BF2E0-EE3B-6A4E-9FB9-82DE86E1F02F}" type="slidenum">
              <a:rPr lang="en-US" smtClean="0"/>
              <a:pPr>
                <a:spcAft>
                  <a:spcPts val="600"/>
                </a:spcAft>
                <a:defRPr/>
              </a:pPr>
              <a:t>20</a:t>
            </a:fld>
            <a:endParaRPr lang="en-US"/>
          </a:p>
        </p:txBody>
      </p:sp>
      <p:sp>
        <p:nvSpPr>
          <p:cNvPr id="9" name="TextBox 8">
            <a:extLst>
              <a:ext uri="{FF2B5EF4-FFF2-40B4-BE49-F238E27FC236}">
                <a16:creationId xmlns:a16="http://schemas.microsoft.com/office/drawing/2014/main" id="{AE9713D6-A348-2739-FD7B-B0DF3B3F43BE}"/>
              </a:ext>
            </a:extLst>
          </p:cNvPr>
          <p:cNvSpPr txBox="1"/>
          <p:nvPr/>
        </p:nvSpPr>
        <p:spPr>
          <a:xfrm>
            <a:off x="252984" y="549629"/>
            <a:ext cx="11686032" cy="3693319"/>
          </a:xfrm>
          <a:prstGeom prst="rect">
            <a:avLst/>
          </a:prstGeom>
          <a:noFill/>
        </p:spPr>
        <p:txBody>
          <a:bodyPr wrap="square">
            <a:spAutoFit/>
          </a:bodyPr>
          <a:lstStyle/>
          <a:p>
            <a:endParaRPr lang="de-DE" b="1" dirty="0"/>
          </a:p>
          <a:p>
            <a:r>
              <a:rPr lang="en-US" sz="3600" b="1" dirty="0"/>
              <a:t>“</a:t>
            </a:r>
            <a:r>
              <a:rPr lang="en-US" sz="3600" b="1" dirty="0" err="1"/>
              <a:t>Sollte</a:t>
            </a:r>
            <a:r>
              <a:rPr lang="en-US" sz="3600" b="1" dirty="0"/>
              <a:t> es nicht gelingen, Polio auszurotten, wäre das </a:t>
            </a:r>
            <a:r>
              <a:rPr lang="en-US" sz="3600" b="1" dirty="0" err="1"/>
              <a:t>keineNiederlage</a:t>
            </a:r>
            <a:r>
              <a:rPr lang="en-US" sz="3600" b="1" dirty="0"/>
              <a:t> für die Wissenschaft, </a:t>
            </a:r>
          </a:p>
          <a:p>
            <a:r>
              <a:rPr lang="en-US" sz="3600" b="1" dirty="0"/>
              <a:t>sondern für </a:t>
            </a:r>
            <a:r>
              <a:rPr lang="en-US" sz="3600" b="1" dirty="0" err="1"/>
              <a:t>unsere</a:t>
            </a:r>
            <a:r>
              <a:rPr lang="en-US" sz="3600" b="1" dirty="0"/>
              <a:t> Gesellschaft”</a:t>
            </a:r>
          </a:p>
          <a:p>
            <a:endParaRPr lang="en-US" sz="3200" b="1" dirty="0"/>
          </a:p>
          <a:p>
            <a:r>
              <a:rPr lang="en-US" sz="2000" i="1" dirty="0"/>
              <a:t>Jonas Salk, </a:t>
            </a:r>
            <a:r>
              <a:rPr lang="en-US" sz="2000" i="1" dirty="0" err="1"/>
              <a:t>Entwickler</a:t>
            </a:r>
            <a:r>
              <a:rPr lang="en-US" sz="2000" i="1" dirty="0"/>
              <a:t> von Polio-</a:t>
            </a:r>
            <a:r>
              <a:rPr lang="en-US" sz="2000" i="1" dirty="0" err="1"/>
              <a:t>Todimpfstoff</a:t>
            </a:r>
            <a:r>
              <a:rPr lang="en-US" sz="2000" i="1" dirty="0"/>
              <a:t> (IPV)</a:t>
            </a:r>
          </a:p>
          <a:p>
            <a:endParaRPr lang="en-US" sz="3200" b="1" dirty="0"/>
          </a:p>
          <a:p>
            <a:r>
              <a:rPr lang="de-CH" sz="2400" dirty="0"/>
              <a:t>Wovon hängt der Erfolg ab?</a:t>
            </a:r>
            <a:endParaRPr lang="en-US" sz="2400" b="1" dirty="0"/>
          </a:p>
        </p:txBody>
      </p:sp>
      <p:sp>
        <p:nvSpPr>
          <p:cNvPr id="3" name="Textfeld 2">
            <a:extLst>
              <a:ext uri="{FF2B5EF4-FFF2-40B4-BE49-F238E27FC236}">
                <a16:creationId xmlns:a16="http://schemas.microsoft.com/office/drawing/2014/main" id="{A246EE8D-BC99-5872-21E8-5D1A8F2A4349}"/>
              </a:ext>
            </a:extLst>
          </p:cNvPr>
          <p:cNvSpPr txBox="1"/>
          <p:nvPr/>
        </p:nvSpPr>
        <p:spPr>
          <a:xfrm>
            <a:off x="252984" y="4441683"/>
            <a:ext cx="1989647" cy="923330"/>
          </a:xfrm>
          <a:prstGeom prst="rect">
            <a:avLst/>
          </a:prstGeom>
          <a:noFill/>
        </p:spPr>
        <p:txBody>
          <a:bodyPr wrap="none" rtlCol="0">
            <a:spAutoFit/>
          </a:bodyPr>
          <a:lstStyle/>
          <a:p>
            <a:pPr marL="285750" indent="-285750">
              <a:buFont typeface="Arial" panose="020B0604020202020204" pitchFamily="34" charset="0"/>
              <a:buChar char="•"/>
            </a:pPr>
            <a:r>
              <a:rPr lang="de-CH" dirty="0"/>
              <a:t>Logistik</a:t>
            </a:r>
          </a:p>
          <a:p>
            <a:pPr marL="285750" indent="-285750">
              <a:buFont typeface="Arial" panose="020B0604020202020204" pitchFamily="34" charset="0"/>
              <a:buChar char="•"/>
            </a:pPr>
            <a:r>
              <a:rPr lang="de-CH" dirty="0"/>
              <a:t>Finanzen</a:t>
            </a:r>
          </a:p>
          <a:p>
            <a:pPr marL="285750" indent="-285750">
              <a:buFont typeface="Arial" panose="020B0604020202020204" pitchFamily="34" charset="0"/>
              <a:buChar char="•"/>
            </a:pPr>
            <a:r>
              <a:rPr lang="de-CH" dirty="0"/>
              <a:t>politischer Wille</a:t>
            </a:r>
          </a:p>
        </p:txBody>
      </p:sp>
      <p:sp>
        <p:nvSpPr>
          <p:cNvPr id="4" name="Textfeld 3">
            <a:extLst>
              <a:ext uri="{FF2B5EF4-FFF2-40B4-BE49-F238E27FC236}">
                <a16:creationId xmlns:a16="http://schemas.microsoft.com/office/drawing/2014/main" id="{9C3424CD-CF9F-664F-AC80-9F9743B69D81}"/>
              </a:ext>
            </a:extLst>
          </p:cNvPr>
          <p:cNvSpPr txBox="1"/>
          <p:nvPr/>
        </p:nvSpPr>
        <p:spPr>
          <a:xfrm>
            <a:off x="252984" y="5563748"/>
            <a:ext cx="3203377" cy="369332"/>
          </a:xfrm>
          <a:prstGeom prst="rect">
            <a:avLst/>
          </a:prstGeom>
          <a:noFill/>
        </p:spPr>
        <p:txBody>
          <a:bodyPr wrap="none" rtlCol="0">
            <a:spAutoFit/>
          </a:bodyPr>
          <a:lstStyle/>
          <a:p>
            <a:r>
              <a:rPr lang="de-CH" dirty="0"/>
              <a:t>der menschlichen Gemeinschaft</a:t>
            </a:r>
          </a:p>
        </p:txBody>
      </p:sp>
    </p:spTree>
    <p:extLst>
      <p:ext uri="{BB962C8B-B14F-4D97-AF65-F5344CB8AC3E}">
        <p14:creationId xmlns:p14="http://schemas.microsoft.com/office/powerpoint/2010/main" val="22148879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FA19B1-235D-9EA4-E7E7-8D862698EF50}"/>
              </a:ext>
            </a:extLst>
          </p:cNvPr>
          <p:cNvSpPr>
            <a:spLocks noGrp="1"/>
          </p:cNvSpPr>
          <p:nvPr>
            <p:ph type="title"/>
          </p:nvPr>
        </p:nvSpPr>
        <p:spPr/>
        <p:txBody>
          <a:bodyPr/>
          <a:lstStyle/>
          <a:p>
            <a:r>
              <a:rPr lang="de-CH" dirty="0"/>
              <a:t>Quiz</a:t>
            </a:r>
          </a:p>
        </p:txBody>
      </p:sp>
      <p:sp>
        <p:nvSpPr>
          <p:cNvPr id="3" name="Inhaltsplatzhalter 2">
            <a:extLst>
              <a:ext uri="{FF2B5EF4-FFF2-40B4-BE49-F238E27FC236}">
                <a16:creationId xmlns:a16="http://schemas.microsoft.com/office/drawing/2014/main" id="{3EE247A0-7D43-4B14-347B-9C206059ECFC}"/>
              </a:ext>
            </a:extLst>
          </p:cNvPr>
          <p:cNvSpPr>
            <a:spLocks noGrp="1"/>
          </p:cNvSpPr>
          <p:nvPr>
            <p:ph idx="1"/>
          </p:nvPr>
        </p:nvSpPr>
        <p:spPr>
          <a:xfrm>
            <a:off x="457199" y="1825625"/>
            <a:ext cx="11277599" cy="2004503"/>
          </a:xfrm>
        </p:spPr>
        <p:txBody>
          <a:bodyPr>
            <a:normAutofit lnSpcReduction="10000"/>
          </a:bodyPr>
          <a:lstStyle/>
          <a:p>
            <a:r>
              <a:rPr lang="de-CH" sz="2800" dirty="0"/>
              <a:t>Spielregeln: Jede Person wählt einen beliebigen Betrag, den er für </a:t>
            </a:r>
            <a:r>
              <a:rPr lang="de-CH" sz="2800" dirty="0" err="1"/>
              <a:t>PolioPlus</a:t>
            </a:r>
            <a:r>
              <a:rPr lang="de-CH" sz="2800" dirty="0"/>
              <a:t> spenden möchte pro falsch beantwortete Frage. Es gibt fünf Fragen. Wer alle Fragen korrekt beantwortet hat bekommt ein besonderes Geschenk. </a:t>
            </a:r>
          </a:p>
          <a:p>
            <a:endParaRPr lang="de-CH" dirty="0"/>
          </a:p>
          <a:p>
            <a:r>
              <a:rPr lang="de-CH" sz="2400" b="1" dirty="0">
                <a:solidFill>
                  <a:schemeClr val="tx2"/>
                </a:solidFill>
              </a:rPr>
              <a:t>Frage 1: Welcher Krankheitserreger verursacht die Kinderlähmung? </a:t>
            </a:r>
          </a:p>
        </p:txBody>
      </p:sp>
      <p:sp>
        <p:nvSpPr>
          <p:cNvPr id="5" name="Foliennummernplatzhalter 4">
            <a:extLst>
              <a:ext uri="{FF2B5EF4-FFF2-40B4-BE49-F238E27FC236}">
                <a16:creationId xmlns:a16="http://schemas.microsoft.com/office/drawing/2014/main" id="{ACBE49E4-7011-70C7-8132-D7FCB3F01DBB}"/>
              </a:ext>
            </a:extLst>
          </p:cNvPr>
          <p:cNvSpPr>
            <a:spLocks noGrp="1"/>
          </p:cNvSpPr>
          <p:nvPr>
            <p:ph type="sldNum" sz="quarter" idx="12"/>
          </p:nvPr>
        </p:nvSpPr>
        <p:spPr/>
        <p:txBody>
          <a:bodyPr/>
          <a:lstStyle/>
          <a:p>
            <a:fld id="{714BF2E0-EE3B-6A4E-9FB9-82DE86E1F02F}" type="slidenum">
              <a:rPr lang="en-US" smtClean="0"/>
              <a:pPr/>
              <a:t>21</a:t>
            </a:fld>
            <a:endParaRPr lang="en-US"/>
          </a:p>
        </p:txBody>
      </p:sp>
      <p:sp>
        <p:nvSpPr>
          <p:cNvPr id="6" name="Textfeld 5">
            <a:extLst>
              <a:ext uri="{FF2B5EF4-FFF2-40B4-BE49-F238E27FC236}">
                <a16:creationId xmlns:a16="http://schemas.microsoft.com/office/drawing/2014/main" id="{DE73E2E5-29E0-0FE2-30C2-C89B84CBCF16}"/>
              </a:ext>
            </a:extLst>
          </p:cNvPr>
          <p:cNvSpPr txBox="1"/>
          <p:nvPr/>
        </p:nvSpPr>
        <p:spPr>
          <a:xfrm>
            <a:off x="457199" y="4063041"/>
            <a:ext cx="3296800" cy="1384995"/>
          </a:xfrm>
          <a:prstGeom prst="rect">
            <a:avLst/>
          </a:prstGeom>
          <a:noFill/>
        </p:spPr>
        <p:txBody>
          <a:bodyPr wrap="none" rtlCol="0">
            <a:spAutoFit/>
          </a:bodyPr>
          <a:lstStyle/>
          <a:p>
            <a:pPr marL="285750" indent="-285750">
              <a:buFont typeface="Arial" panose="020B0604020202020204" pitchFamily="34" charset="0"/>
              <a:buChar char="•"/>
            </a:pPr>
            <a:r>
              <a:rPr lang="de-CH" sz="2800" dirty="0"/>
              <a:t>A - Viren</a:t>
            </a:r>
          </a:p>
          <a:p>
            <a:pPr marL="285750" indent="-285750">
              <a:buFont typeface="Arial" panose="020B0604020202020204" pitchFamily="34" charset="0"/>
              <a:buChar char="•"/>
            </a:pPr>
            <a:r>
              <a:rPr lang="de-CH" sz="2800" dirty="0"/>
              <a:t>B - Enterobakterien</a:t>
            </a:r>
          </a:p>
          <a:p>
            <a:pPr marL="285750" indent="-285750">
              <a:buFont typeface="Arial" panose="020B0604020202020204" pitchFamily="34" charset="0"/>
              <a:buChar char="•"/>
            </a:pPr>
            <a:r>
              <a:rPr lang="de-CH" sz="2800" dirty="0"/>
              <a:t>C - Parasiten</a:t>
            </a:r>
          </a:p>
        </p:txBody>
      </p:sp>
    </p:spTree>
    <p:extLst>
      <p:ext uri="{BB962C8B-B14F-4D97-AF65-F5344CB8AC3E}">
        <p14:creationId xmlns:p14="http://schemas.microsoft.com/office/powerpoint/2010/main" val="38141556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4F660-E1C4-45D3-403B-E1BCFA2871A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7D0A30A-1BF0-C2B8-AA85-9B3891E5DAAB}"/>
              </a:ext>
            </a:extLst>
          </p:cNvPr>
          <p:cNvSpPr>
            <a:spLocks noGrp="1"/>
          </p:cNvSpPr>
          <p:nvPr>
            <p:ph type="title"/>
          </p:nvPr>
        </p:nvSpPr>
        <p:spPr/>
        <p:txBody>
          <a:bodyPr/>
          <a:lstStyle/>
          <a:p>
            <a:r>
              <a:rPr lang="de-CH" dirty="0"/>
              <a:t>Quiz</a:t>
            </a:r>
          </a:p>
        </p:txBody>
      </p:sp>
      <p:sp>
        <p:nvSpPr>
          <p:cNvPr id="3" name="Inhaltsplatzhalter 2">
            <a:extLst>
              <a:ext uri="{FF2B5EF4-FFF2-40B4-BE49-F238E27FC236}">
                <a16:creationId xmlns:a16="http://schemas.microsoft.com/office/drawing/2014/main" id="{542D1B02-CDDF-4F9D-C6CF-C0D71BC5E896}"/>
              </a:ext>
            </a:extLst>
          </p:cNvPr>
          <p:cNvSpPr>
            <a:spLocks noGrp="1"/>
          </p:cNvSpPr>
          <p:nvPr>
            <p:ph idx="1"/>
          </p:nvPr>
        </p:nvSpPr>
        <p:spPr>
          <a:xfrm>
            <a:off x="457199" y="1825625"/>
            <a:ext cx="11277599" cy="2004503"/>
          </a:xfrm>
        </p:spPr>
        <p:txBody>
          <a:bodyPr>
            <a:normAutofit lnSpcReduction="10000"/>
          </a:bodyPr>
          <a:lstStyle/>
          <a:p>
            <a:r>
              <a:rPr lang="de-CH" sz="2800" dirty="0"/>
              <a:t>Spielregeln: Jede Person wählt einen beliebigen Betrag, den er für </a:t>
            </a:r>
            <a:r>
              <a:rPr lang="de-CH" sz="2800" dirty="0" err="1"/>
              <a:t>PolioPlus</a:t>
            </a:r>
            <a:r>
              <a:rPr lang="de-CH" sz="2800" dirty="0"/>
              <a:t> spenden möchte pro falsch beantwortete Frage. Es gibt fünf Fragen. Wer alle Fragen korrekt beantwortet hat bekommt ein besonderes Geschenk. </a:t>
            </a:r>
          </a:p>
          <a:p>
            <a:endParaRPr lang="de-CH" dirty="0"/>
          </a:p>
          <a:p>
            <a:r>
              <a:rPr lang="de-CH" sz="2400" b="1" dirty="0">
                <a:solidFill>
                  <a:schemeClr val="tx2"/>
                </a:solidFill>
              </a:rPr>
              <a:t>Frage 2: Seit wann gelten Pocken als weltweit ausgerottet? </a:t>
            </a:r>
          </a:p>
        </p:txBody>
      </p:sp>
      <p:sp>
        <p:nvSpPr>
          <p:cNvPr id="5" name="Foliennummernplatzhalter 4">
            <a:extLst>
              <a:ext uri="{FF2B5EF4-FFF2-40B4-BE49-F238E27FC236}">
                <a16:creationId xmlns:a16="http://schemas.microsoft.com/office/drawing/2014/main" id="{1BB49A2C-40B2-9FB2-B241-FAAAC3F91245}"/>
              </a:ext>
            </a:extLst>
          </p:cNvPr>
          <p:cNvSpPr>
            <a:spLocks noGrp="1"/>
          </p:cNvSpPr>
          <p:nvPr>
            <p:ph type="sldNum" sz="quarter" idx="12"/>
          </p:nvPr>
        </p:nvSpPr>
        <p:spPr/>
        <p:txBody>
          <a:bodyPr/>
          <a:lstStyle/>
          <a:p>
            <a:fld id="{714BF2E0-EE3B-6A4E-9FB9-82DE86E1F02F}" type="slidenum">
              <a:rPr lang="en-US" smtClean="0"/>
              <a:pPr/>
              <a:t>22</a:t>
            </a:fld>
            <a:endParaRPr lang="en-US"/>
          </a:p>
        </p:txBody>
      </p:sp>
      <p:sp>
        <p:nvSpPr>
          <p:cNvPr id="6" name="Textfeld 5">
            <a:extLst>
              <a:ext uri="{FF2B5EF4-FFF2-40B4-BE49-F238E27FC236}">
                <a16:creationId xmlns:a16="http://schemas.microsoft.com/office/drawing/2014/main" id="{B842ECA5-D651-7A59-5383-48C4D338C946}"/>
              </a:ext>
            </a:extLst>
          </p:cNvPr>
          <p:cNvSpPr txBox="1"/>
          <p:nvPr/>
        </p:nvSpPr>
        <p:spPr>
          <a:xfrm>
            <a:off x="457199" y="4063041"/>
            <a:ext cx="1718099" cy="1384995"/>
          </a:xfrm>
          <a:prstGeom prst="rect">
            <a:avLst/>
          </a:prstGeom>
          <a:noFill/>
        </p:spPr>
        <p:txBody>
          <a:bodyPr wrap="none" rtlCol="0">
            <a:spAutoFit/>
          </a:bodyPr>
          <a:lstStyle/>
          <a:p>
            <a:pPr marL="285750" indent="-285750">
              <a:buFont typeface="Arial" panose="020B0604020202020204" pitchFamily="34" charset="0"/>
              <a:buChar char="•"/>
            </a:pPr>
            <a:r>
              <a:rPr lang="de-CH" sz="2800" dirty="0"/>
              <a:t>A - 1963</a:t>
            </a:r>
          </a:p>
          <a:p>
            <a:pPr marL="285750" indent="-285750">
              <a:buFont typeface="Arial" panose="020B0604020202020204" pitchFamily="34" charset="0"/>
              <a:buChar char="•"/>
            </a:pPr>
            <a:r>
              <a:rPr lang="de-CH" sz="2800" dirty="0"/>
              <a:t>B - 1977</a:t>
            </a:r>
          </a:p>
          <a:p>
            <a:pPr marL="285750" indent="-285750">
              <a:buFont typeface="Arial" panose="020B0604020202020204" pitchFamily="34" charset="0"/>
              <a:buChar char="•"/>
            </a:pPr>
            <a:r>
              <a:rPr lang="de-CH" sz="2800" dirty="0"/>
              <a:t>C - 1980</a:t>
            </a:r>
          </a:p>
        </p:txBody>
      </p:sp>
    </p:spTree>
    <p:extLst>
      <p:ext uri="{BB962C8B-B14F-4D97-AF65-F5344CB8AC3E}">
        <p14:creationId xmlns:p14="http://schemas.microsoft.com/office/powerpoint/2010/main" val="29336831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4DB70-F729-08FB-3C21-564D7963C8E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452B690-8398-1129-B439-8062C5BBD86C}"/>
              </a:ext>
            </a:extLst>
          </p:cNvPr>
          <p:cNvSpPr>
            <a:spLocks noGrp="1"/>
          </p:cNvSpPr>
          <p:nvPr>
            <p:ph type="title"/>
          </p:nvPr>
        </p:nvSpPr>
        <p:spPr/>
        <p:txBody>
          <a:bodyPr/>
          <a:lstStyle/>
          <a:p>
            <a:r>
              <a:rPr lang="de-CH" dirty="0"/>
              <a:t>Quiz</a:t>
            </a:r>
          </a:p>
        </p:txBody>
      </p:sp>
      <p:sp>
        <p:nvSpPr>
          <p:cNvPr id="3" name="Inhaltsplatzhalter 2">
            <a:extLst>
              <a:ext uri="{FF2B5EF4-FFF2-40B4-BE49-F238E27FC236}">
                <a16:creationId xmlns:a16="http://schemas.microsoft.com/office/drawing/2014/main" id="{E54C1733-71F7-F0AC-540F-6192A816B0ED}"/>
              </a:ext>
            </a:extLst>
          </p:cNvPr>
          <p:cNvSpPr>
            <a:spLocks noGrp="1"/>
          </p:cNvSpPr>
          <p:nvPr>
            <p:ph idx="1"/>
          </p:nvPr>
        </p:nvSpPr>
        <p:spPr>
          <a:xfrm>
            <a:off x="457199" y="1825625"/>
            <a:ext cx="11277599" cy="2004503"/>
          </a:xfrm>
        </p:spPr>
        <p:txBody>
          <a:bodyPr>
            <a:normAutofit fontScale="92500"/>
          </a:bodyPr>
          <a:lstStyle/>
          <a:p>
            <a:r>
              <a:rPr lang="de-CH" sz="2800" dirty="0"/>
              <a:t>Spielregeln: Jede Person wählt einen beliebigen Betrag, den er für </a:t>
            </a:r>
            <a:r>
              <a:rPr lang="de-CH" sz="2800" dirty="0" err="1"/>
              <a:t>PolioPlus</a:t>
            </a:r>
            <a:r>
              <a:rPr lang="de-CH" sz="2800" dirty="0"/>
              <a:t> spenden möchte pro falsch beantwortete Frage. Es gibt fünf Fragen. Wer alle Fragen korrekt beantwortet hat bekommt ein besonderes Geschenk. </a:t>
            </a:r>
          </a:p>
          <a:p>
            <a:endParaRPr lang="de-CH" dirty="0"/>
          </a:p>
          <a:p>
            <a:r>
              <a:rPr lang="de-CH" sz="2400" b="1" dirty="0">
                <a:solidFill>
                  <a:schemeClr val="tx2"/>
                </a:solidFill>
              </a:rPr>
              <a:t>Frage 3: In welchem Jahr ist der Bruder von Marie-Thérèse (geänderter Name) gestorben? </a:t>
            </a:r>
          </a:p>
        </p:txBody>
      </p:sp>
      <p:sp>
        <p:nvSpPr>
          <p:cNvPr id="5" name="Foliennummernplatzhalter 4">
            <a:extLst>
              <a:ext uri="{FF2B5EF4-FFF2-40B4-BE49-F238E27FC236}">
                <a16:creationId xmlns:a16="http://schemas.microsoft.com/office/drawing/2014/main" id="{02F5FAC6-85E4-2EA5-1201-8328EE94AEC2}"/>
              </a:ext>
            </a:extLst>
          </p:cNvPr>
          <p:cNvSpPr>
            <a:spLocks noGrp="1"/>
          </p:cNvSpPr>
          <p:nvPr>
            <p:ph type="sldNum" sz="quarter" idx="12"/>
          </p:nvPr>
        </p:nvSpPr>
        <p:spPr/>
        <p:txBody>
          <a:bodyPr/>
          <a:lstStyle/>
          <a:p>
            <a:fld id="{714BF2E0-EE3B-6A4E-9FB9-82DE86E1F02F}" type="slidenum">
              <a:rPr lang="en-US" smtClean="0"/>
              <a:pPr/>
              <a:t>23</a:t>
            </a:fld>
            <a:endParaRPr lang="en-US"/>
          </a:p>
        </p:txBody>
      </p:sp>
      <p:sp>
        <p:nvSpPr>
          <p:cNvPr id="6" name="Textfeld 5">
            <a:extLst>
              <a:ext uri="{FF2B5EF4-FFF2-40B4-BE49-F238E27FC236}">
                <a16:creationId xmlns:a16="http://schemas.microsoft.com/office/drawing/2014/main" id="{29A46467-560C-842F-C0AF-A1F72DBB2E3E}"/>
              </a:ext>
            </a:extLst>
          </p:cNvPr>
          <p:cNvSpPr txBox="1"/>
          <p:nvPr/>
        </p:nvSpPr>
        <p:spPr>
          <a:xfrm>
            <a:off x="457199" y="4063041"/>
            <a:ext cx="1718099" cy="1384995"/>
          </a:xfrm>
          <a:prstGeom prst="rect">
            <a:avLst/>
          </a:prstGeom>
          <a:noFill/>
        </p:spPr>
        <p:txBody>
          <a:bodyPr wrap="none" rtlCol="0">
            <a:spAutoFit/>
          </a:bodyPr>
          <a:lstStyle/>
          <a:p>
            <a:pPr marL="285750" indent="-285750">
              <a:buFont typeface="Arial" panose="020B0604020202020204" pitchFamily="34" charset="0"/>
              <a:buChar char="•"/>
            </a:pPr>
            <a:r>
              <a:rPr lang="de-CH" sz="2800" dirty="0"/>
              <a:t>A - 1936</a:t>
            </a:r>
          </a:p>
          <a:p>
            <a:pPr marL="285750" indent="-285750">
              <a:buFont typeface="Arial" panose="020B0604020202020204" pitchFamily="34" charset="0"/>
              <a:buChar char="•"/>
            </a:pPr>
            <a:r>
              <a:rPr lang="de-CH" sz="2800" dirty="0"/>
              <a:t>B - 1941</a:t>
            </a:r>
          </a:p>
          <a:p>
            <a:pPr marL="285750" indent="-285750">
              <a:buFont typeface="Arial" panose="020B0604020202020204" pitchFamily="34" charset="0"/>
              <a:buChar char="•"/>
            </a:pPr>
            <a:r>
              <a:rPr lang="de-CH" sz="2800" dirty="0"/>
              <a:t>C - 1944</a:t>
            </a:r>
          </a:p>
        </p:txBody>
      </p:sp>
    </p:spTree>
    <p:extLst>
      <p:ext uri="{BB962C8B-B14F-4D97-AF65-F5344CB8AC3E}">
        <p14:creationId xmlns:p14="http://schemas.microsoft.com/office/powerpoint/2010/main" val="8001080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F0213-1A9D-1812-2B14-553FA2BB936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F2AFEF8-E9EE-112E-8D29-C9D255929CD8}"/>
              </a:ext>
            </a:extLst>
          </p:cNvPr>
          <p:cNvSpPr>
            <a:spLocks noGrp="1"/>
          </p:cNvSpPr>
          <p:nvPr>
            <p:ph type="title"/>
          </p:nvPr>
        </p:nvSpPr>
        <p:spPr/>
        <p:txBody>
          <a:bodyPr/>
          <a:lstStyle/>
          <a:p>
            <a:r>
              <a:rPr lang="de-CH" dirty="0"/>
              <a:t>Quiz</a:t>
            </a:r>
          </a:p>
        </p:txBody>
      </p:sp>
      <p:sp>
        <p:nvSpPr>
          <p:cNvPr id="3" name="Inhaltsplatzhalter 2">
            <a:extLst>
              <a:ext uri="{FF2B5EF4-FFF2-40B4-BE49-F238E27FC236}">
                <a16:creationId xmlns:a16="http://schemas.microsoft.com/office/drawing/2014/main" id="{6091BEE3-273D-15E0-BD19-5371C3740BD3}"/>
              </a:ext>
            </a:extLst>
          </p:cNvPr>
          <p:cNvSpPr>
            <a:spLocks noGrp="1"/>
          </p:cNvSpPr>
          <p:nvPr>
            <p:ph idx="1"/>
          </p:nvPr>
        </p:nvSpPr>
        <p:spPr>
          <a:xfrm>
            <a:off x="457199" y="1825625"/>
            <a:ext cx="11277599" cy="2004503"/>
          </a:xfrm>
        </p:spPr>
        <p:txBody>
          <a:bodyPr>
            <a:normAutofit fontScale="92500"/>
          </a:bodyPr>
          <a:lstStyle/>
          <a:p>
            <a:r>
              <a:rPr lang="de-CH" sz="2800" dirty="0"/>
              <a:t>Spielregeln: Jede Person wählt einen beliebigen Betrag, den er für </a:t>
            </a:r>
            <a:r>
              <a:rPr lang="de-CH" sz="2800" dirty="0" err="1"/>
              <a:t>PolioPlus</a:t>
            </a:r>
            <a:r>
              <a:rPr lang="de-CH" sz="2800" dirty="0"/>
              <a:t> spenden möchte pro falsch beantwortete Frage. Es gibt fünf Fragen. Wer alle Fragen korrekt beantwortet hat bekommt ein besonderes Geschenk. </a:t>
            </a:r>
          </a:p>
          <a:p>
            <a:endParaRPr lang="de-CH" dirty="0"/>
          </a:p>
          <a:p>
            <a:r>
              <a:rPr lang="de-CH" sz="2400" b="1" dirty="0">
                <a:solidFill>
                  <a:schemeClr val="tx2"/>
                </a:solidFill>
              </a:rPr>
              <a:t>Frage 4: In welchem Land sind im Jahr 2026 am meisten Kinder am Wildpoliovirus erkrankt? </a:t>
            </a:r>
          </a:p>
        </p:txBody>
      </p:sp>
      <p:sp>
        <p:nvSpPr>
          <p:cNvPr id="5" name="Foliennummernplatzhalter 4">
            <a:extLst>
              <a:ext uri="{FF2B5EF4-FFF2-40B4-BE49-F238E27FC236}">
                <a16:creationId xmlns:a16="http://schemas.microsoft.com/office/drawing/2014/main" id="{39783181-D8FC-9DFD-6624-8B8ABFBCC316}"/>
              </a:ext>
            </a:extLst>
          </p:cNvPr>
          <p:cNvSpPr>
            <a:spLocks noGrp="1"/>
          </p:cNvSpPr>
          <p:nvPr>
            <p:ph type="sldNum" sz="quarter" idx="12"/>
          </p:nvPr>
        </p:nvSpPr>
        <p:spPr/>
        <p:txBody>
          <a:bodyPr/>
          <a:lstStyle/>
          <a:p>
            <a:fld id="{714BF2E0-EE3B-6A4E-9FB9-82DE86E1F02F}" type="slidenum">
              <a:rPr lang="en-US" smtClean="0"/>
              <a:pPr/>
              <a:t>24</a:t>
            </a:fld>
            <a:endParaRPr lang="en-US"/>
          </a:p>
        </p:txBody>
      </p:sp>
      <p:sp>
        <p:nvSpPr>
          <p:cNvPr id="6" name="Textfeld 5">
            <a:extLst>
              <a:ext uri="{FF2B5EF4-FFF2-40B4-BE49-F238E27FC236}">
                <a16:creationId xmlns:a16="http://schemas.microsoft.com/office/drawing/2014/main" id="{43CACFE9-DBC7-D725-386F-A26E61B1859E}"/>
              </a:ext>
            </a:extLst>
          </p:cNvPr>
          <p:cNvSpPr txBox="1"/>
          <p:nvPr/>
        </p:nvSpPr>
        <p:spPr>
          <a:xfrm>
            <a:off x="457199" y="4063041"/>
            <a:ext cx="3525645" cy="1384995"/>
          </a:xfrm>
          <a:prstGeom prst="rect">
            <a:avLst/>
          </a:prstGeom>
          <a:noFill/>
        </p:spPr>
        <p:txBody>
          <a:bodyPr wrap="none" rtlCol="0">
            <a:spAutoFit/>
          </a:bodyPr>
          <a:lstStyle/>
          <a:p>
            <a:pPr marL="285750" indent="-285750">
              <a:buFont typeface="Arial" panose="020B0604020202020204" pitchFamily="34" charset="0"/>
              <a:buChar char="•"/>
            </a:pPr>
            <a:r>
              <a:rPr lang="de-CH" sz="2800" dirty="0"/>
              <a:t>A - Afghanistan</a:t>
            </a:r>
          </a:p>
          <a:p>
            <a:pPr marL="285750" indent="-285750">
              <a:buFont typeface="Arial" panose="020B0604020202020204" pitchFamily="34" charset="0"/>
              <a:buChar char="•"/>
            </a:pPr>
            <a:r>
              <a:rPr lang="de-CH" sz="2800" dirty="0"/>
              <a:t>B - Pakistan</a:t>
            </a:r>
          </a:p>
          <a:p>
            <a:pPr marL="285750" indent="-285750">
              <a:buFont typeface="Arial" panose="020B0604020202020204" pitchFamily="34" charset="0"/>
              <a:buChar char="•"/>
            </a:pPr>
            <a:r>
              <a:rPr lang="de-CH" sz="2800" dirty="0"/>
              <a:t>C - Papua-Neuguinea</a:t>
            </a:r>
          </a:p>
        </p:txBody>
      </p:sp>
    </p:spTree>
    <p:extLst>
      <p:ext uri="{BB962C8B-B14F-4D97-AF65-F5344CB8AC3E}">
        <p14:creationId xmlns:p14="http://schemas.microsoft.com/office/powerpoint/2010/main" val="36086856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D7710-707D-2070-8191-F8486591E6C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923CD13-2D8B-4CFA-A02E-17DFD3D2756D}"/>
              </a:ext>
            </a:extLst>
          </p:cNvPr>
          <p:cNvSpPr>
            <a:spLocks noGrp="1"/>
          </p:cNvSpPr>
          <p:nvPr>
            <p:ph type="title"/>
          </p:nvPr>
        </p:nvSpPr>
        <p:spPr/>
        <p:txBody>
          <a:bodyPr/>
          <a:lstStyle/>
          <a:p>
            <a:r>
              <a:rPr lang="de-CH" dirty="0"/>
              <a:t>Quiz</a:t>
            </a:r>
          </a:p>
        </p:txBody>
      </p:sp>
      <p:sp>
        <p:nvSpPr>
          <p:cNvPr id="3" name="Inhaltsplatzhalter 2">
            <a:extLst>
              <a:ext uri="{FF2B5EF4-FFF2-40B4-BE49-F238E27FC236}">
                <a16:creationId xmlns:a16="http://schemas.microsoft.com/office/drawing/2014/main" id="{956F8BFF-A3ED-F4E6-B898-22D6D5D9436A}"/>
              </a:ext>
            </a:extLst>
          </p:cNvPr>
          <p:cNvSpPr>
            <a:spLocks noGrp="1"/>
          </p:cNvSpPr>
          <p:nvPr>
            <p:ph idx="1"/>
          </p:nvPr>
        </p:nvSpPr>
        <p:spPr>
          <a:xfrm>
            <a:off x="457199" y="1825625"/>
            <a:ext cx="11277599" cy="2004503"/>
          </a:xfrm>
        </p:spPr>
        <p:txBody>
          <a:bodyPr>
            <a:normAutofit fontScale="92500" lnSpcReduction="20000"/>
          </a:bodyPr>
          <a:lstStyle/>
          <a:p>
            <a:r>
              <a:rPr lang="de-CH" sz="2800" dirty="0"/>
              <a:t>Spielregeln: Jede Person wählt einen beliebigen Betrag, den er für </a:t>
            </a:r>
            <a:r>
              <a:rPr lang="de-CH" sz="2800" dirty="0" err="1"/>
              <a:t>PolioPlus</a:t>
            </a:r>
            <a:r>
              <a:rPr lang="de-CH" sz="2800" dirty="0"/>
              <a:t> spenden möchte pro falsch beantwortete Frage. Es gibt fünf Fragen. Wer alle Fragen korrekt beantwortet hat bekommt ein besonderes Geschenk. </a:t>
            </a:r>
          </a:p>
          <a:p>
            <a:endParaRPr lang="de-CH" dirty="0"/>
          </a:p>
          <a:p>
            <a:r>
              <a:rPr lang="de-CH" sz="2400" b="1" dirty="0">
                <a:solidFill>
                  <a:schemeClr val="tx2"/>
                </a:solidFill>
              </a:rPr>
              <a:t>Frage 5: Wann hat Rotary International das historische Programm „</a:t>
            </a:r>
            <a:r>
              <a:rPr lang="de-CH" sz="2400" b="1" dirty="0" err="1">
                <a:solidFill>
                  <a:schemeClr val="tx2"/>
                </a:solidFill>
              </a:rPr>
              <a:t>PolioPlus</a:t>
            </a:r>
            <a:r>
              <a:rPr lang="de-CH" sz="2400" b="1" dirty="0">
                <a:solidFill>
                  <a:schemeClr val="tx2"/>
                </a:solidFill>
              </a:rPr>
              <a:t>“ ins Leben gerufen, um die Welt von der Kinderlähmung zu befreien?</a:t>
            </a:r>
          </a:p>
          <a:p>
            <a:endParaRPr lang="de-CH" sz="2400" b="1" dirty="0">
              <a:solidFill>
                <a:schemeClr val="tx2"/>
              </a:solidFill>
            </a:endParaRPr>
          </a:p>
        </p:txBody>
      </p:sp>
      <p:sp>
        <p:nvSpPr>
          <p:cNvPr id="5" name="Foliennummernplatzhalter 4">
            <a:extLst>
              <a:ext uri="{FF2B5EF4-FFF2-40B4-BE49-F238E27FC236}">
                <a16:creationId xmlns:a16="http://schemas.microsoft.com/office/drawing/2014/main" id="{AE04693E-3820-02E6-8AEA-A9E4399C8C42}"/>
              </a:ext>
            </a:extLst>
          </p:cNvPr>
          <p:cNvSpPr>
            <a:spLocks noGrp="1"/>
          </p:cNvSpPr>
          <p:nvPr>
            <p:ph type="sldNum" sz="quarter" idx="12"/>
          </p:nvPr>
        </p:nvSpPr>
        <p:spPr/>
        <p:txBody>
          <a:bodyPr/>
          <a:lstStyle/>
          <a:p>
            <a:fld id="{714BF2E0-EE3B-6A4E-9FB9-82DE86E1F02F}" type="slidenum">
              <a:rPr lang="en-US" smtClean="0"/>
              <a:pPr/>
              <a:t>25</a:t>
            </a:fld>
            <a:endParaRPr lang="en-US"/>
          </a:p>
        </p:txBody>
      </p:sp>
      <p:sp>
        <p:nvSpPr>
          <p:cNvPr id="6" name="Textfeld 5">
            <a:extLst>
              <a:ext uri="{FF2B5EF4-FFF2-40B4-BE49-F238E27FC236}">
                <a16:creationId xmlns:a16="http://schemas.microsoft.com/office/drawing/2014/main" id="{C4036601-4CBF-8576-9763-AFF7489C83DB}"/>
              </a:ext>
            </a:extLst>
          </p:cNvPr>
          <p:cNvSpPr txBox="1"/>
          <p:nvPr/>
        </p:nvSpPr>
        <p:spPr>
          <a:xfrm>
            <a:off x="457199" y="4063041"/>
            <a:ext cx="1686680" cy="1384995"/>
          </a:xfrm>
          <a:prstGeom prst="rect">
            <a:avLst/>
          </a:prstGeom>
          <a:noFill/>
        </p:spPr>
        <p:txBody>
          <a:bodyPr wrap="none" rtlCol="0">
            <a:spAutoFit/>
          </a:bodyPr>
          <a:lstStyle/>
          <a:p>
            <a:pPr marL="285750" indent="-285750">
              <a:buFont typeface="Arial" panose="020B0604020202020204" pitchFamily="34" charset="0"/>
              <a:buChar char="•"/>
            </a:pPr>
            <a:r>
              <a:rPr lang="de-CH" sz="2800"/>
              <a:t>A - </a:t>
            </a:r>
            <a:r>
              <a:rPr lang="de-CH" sz="2800" dirty="0"/>
              <a:t>1985</a:t>
            </a:r>
          </a:p>
          <a:p>
            <a:pPr marL="285750" indent="-285750">
              <a:buFont typeface="Arial" panose="020B0604020202020204" pitchFamily="34" charset="0"/>
              <a:buChar char="•"/>
            </a:pPr>
            <a:r>
              <a:rPr lang="de-CH" sz="2800" dirty="0"/>
              <a:t>B - 1988</a:t>
            </a:r>
          </a:p>
          <a:p>
            <a:pPr marL="285750" indent="-285750">
              <a:buFont typeface="Arial" panose="020B0604020202020204" pitchFamily="34" charset="0"/>
              <a:buChar char="•"/>
            </a:pPr>
            <a:r>
              <a:rPr lang="de-CH" sz="2800" dirty="0"/>
              <a:t>C - 2001</a:t>
            </a:r>
          </a:p>
        </p:txBody>
      </p:sp>
    </p:spTree>
    <p:extLst>
      <p:ext uri="{BB962C8B-B14F-4D97-AF65-F5344CB8AC3E}">
        <p14:creationId xmlns:p14="http://schemas.microsoft.com/office/powerpoint/2010/main" val="20193769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F2AC6-0368-7AB8-E95E-88171354764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8F10BAC-DA15-D580-D6F9-B90222E5C3FE}"/>
              </a:ext>
            </a:extLst>
          </p:cNvPr>
          <p:cNvSpPr>
            <a:spLocks noGrp="1"/>
          </p:cNvSpPr>
          <p:nvPr>
            <p:ph type="title"/>
          </p:nvPr>
        </p:nvSpPr>
        <p:spPr/>
        <p:txBody>
          <a:bodyPr/>
          <a:lstStyle/>
          <a:p>
            <a:r>
              <a:rPr lang="de-CH" dirty="0"/>
              <a:t>Quiz</a:t>
            </a:r>
          </a:p>
        </p:txBody>
      </p:sp>
      <p:sp>
        <p:nvSpPr>
          <p:cNvPr id="3" name="Inhaltsplatzhalter 2">
            <a:extLst>
              <a:ext uri="{FF2B5EF4-FFF2-40B4-BE49-F238E27FC236}">
                <a16:creationId xmlns:a16="http://schemas.microsoft.com/office/drawing/2014/main" id="{F09C6E86-EB85-808C-9487-E66CFF583335}"/>
              </a:ext>
            </a:extLst>
          </p:cNvPr>
          <p:cNvSpPr>
            <a:spLocks noGrp="1"/>
          </p:cNvSpPr>
          <p:nvPr>
            <p:ph idx="1"/>
          </p:nvPr>
        </p:nvSpPr>
        <p:spPr>
          <a:xfrm>
            <a:off x="457199" y="1825625"/>
            <a:ext cx="11277599" cy="2004503"/>
          </a:xfrm>
        </p:spPr>
        <p:txBody>
          <a:bodyPr>
            <a:normAutofit lnSpcReduction="10000"/>
          </a:bodyPr>
          <a:lstStyle/>
          <a:p>
            <a:r>
              <a:rPr lang="de-CH" sz="2800" dirty="0"/>
              <a:t>Spielregeln: Jede Person wählt einen beliebigen Betrag, den er für </a:t>
            </a:r>
            <a:r>
              <a:rPr lang="de-CH" sz="2800" dirty="0" err="1"/>
              <a:t>PolioPlus</a:t>
            </a:r>
            <a:r>
              <a:rPr lang="de-CH" sz="2800" dirty="0"/>
              <a:t> spenden möchte pro falsch beantwortete Frage. Es gibt fünf Fragen. Wer alle Fragen korrekt beantwortet hat bekommt ein besonderes Geschenk. </a:t>
            </a:r>
          </a:p>
          <a:p>
            <a:endParaRPr lang="de-CH" dirty="0"/>
          </a:p>
          <a:p>
            <a:r>
              <a:rPr lang="de-CH" sz="2000" dirty="0"/>
              <a:t>Frage 1: Welche Krankheitserreger verursachen die Kinderlähmung? </a:t>
            </a:r>
          </a:p>
        </p:txBody>
      </p:sp>
      <p:sp>
        <p:nvSpPr>
          <p:cNvPr id="5" name="Foliennummernplatzhalter 4">
            <a:extLst>
              <a:ext uri="{FF2B5EF4-FFF2-40B4-BE49-F238E27FC236}">
                <a16:creationId xmlns:a16="http://schemas.microsoft.com/office/drawing/2014/main" id="{977F9A25-D5BD-98AC-6821-45B2105970F5}"/>
              </a:ext>
            </a:extLst>
          </p:cNvPr>
          <p:cNvSpPr>
            <a:spLocks noGrp="1"/>
          </p:cNvSpPr>
          <p:nvPr>
            <p:ph type="sldNum" sz="quarter" idx="12"/>
          </p:nvPr>
        </p:nvSpPr>
        <p:spPr/>
        <p:txBody>
          <a:bodyPr/>
          <a:lstStyle/>
          <a:p>
            <a:fld id="{714BF2E0-EE3B-6A4E-9FB9-82DE86E1F02F}" type="slidenum">
              <a:rPr lang="en-US" smtClean="0"/>
              <a:pPr/>
              <a:t>26</a:t>
            </a:fld>
            <a:endParaRPr lang="en-US"/>
          </a:p>
        </p:txBody>
      </p:sp>
      <p:sp>
        <p:nvSpPr>
          <p:cNvPr id="6" name="Textfeld 5">
            <a:extLst>
              <a:ext uri="{FF2B5EF4-FFF2-40B4-BE49-F238E27FC236}">
                <a16:creationId xmlns:a16="http://schemas.microsoft.com/office/drawing/2014/main" id="{BB7A03FB-B80E-B78F-852D-F416E3895E6E}"/>
              </a:ext>
            </a:extLst>
          </p:cNvPr>
          <p:cNvSpPr txBox="1"/>
          <p:nvPr/>
        </p:nvSpPr>
        <p:spPr>
          <a:xfrm>
            <a:off x="457199" y="4063041"/>
            <a:ext cx="3296800" cy="1384995"/>
          </a:xfrm>
          <a:prstGeom prst="rect">
            <a:avLst/>
          </a:prstGeom>
          <a:noFill/>
        </p:spPr>
        <p:txBody>
          <a:bodyPr wrap="none" rtlCol="0">
            <a:spAutoFit/>
          </a:bodyPr>
          <a:lstStyle/>
          <a:p>
            <a:pPr marL="285750" indent="-285750">
              <a:buFont typeface="Arial" panose="020B0604020202020204" pitchFamily="34" charset="0"/>
              <a:buChar char="•"/>
            </a:pPr>
            <a:r>
              <a:rPr lang="de-CH" sz="2800" dirty="0">
                <a:solidFill>
                  <a:srgbClr val="FF0000"/>
                </a:solidFill>
              </a:rPr>
              <a:t>A - Viren</a:t>
            </a:r>
          </a:p>
          <a:p>
            <a:pPr marL="285750" indent="-285750">
              <a:buFont typeface="Arial" panose="020B0604020202020204" pitchFamily="34" charset="0"/>
              <a:buChar char="•"/>
            </a:pPr>
            <a:r>
              <a:rPr lang="de-CH" sz="2800" dirty="0"/>
              <a:t>B - Enterobakterien</a:t>
            </a:r>
          </a:p>
          <a:p>
            <a:pPr marL="285750" indent="-285750">
              <a:buFont typeface="Arial" panose="020B0604020202020204" pitchFamily="34" charset="0"/>
              <a:buChar char="•"/>
            </a:pPr>
            <a:r>
              <a:rPr lang="de-CH" sz="2800" dirty="0"/>
              <a:t>C - Parasiten</a:t>
            </a:r>
          </a:p>
        </p:txBody>
      </p:sp>
    </p:spTree>
    <p:extLst>
      <p:ext uri="{BB962C8B-B14F-4D97-AF65-F5344CB8AC3E}">
        <p14:creationId xmlns:p14="http://schemas.microsoft.com/office/powerpoint/2010/main" val="16298087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F9D04-E747-3189-7E2D-8ECBC0BCE60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672EBD3-7074-0903-7ABF-AC5A8B308DC1}"/>
              </a:ext>
            </a:extLst>
          </p:cNvPr>
          <p:cNvSpPr>
            <a:spLocks noGrp="1"/>
          </p:cNvSpPr>
          <p:nvPr>
            <p:ph type="title"/>
          </p:nvPr>
        </p:nvSpPr>
        <p:spPr/>
        <p:txBody>
          <a:bodyPr/>
          <a:lstStyle/>
          <a:p>
            <a:r>
              <a:rPr lang="de-CH" dirty="0"/>
              <a:t>Quiz</a:t>
            </a:r>
          </a:p>
        </p:txBody>
      </p:sp>
      <p:sp>
        <p:nvSpPr>
          <p:cNvPr id="3" name="Inhaltsplatzhalter 2">
            <a:extLst>
              <a:ext uri="{FF2B5EF4-FFF2-40B4-BE49-F238E27FC236}">
                <a16:creationId xmlns:a16="http://schemas.microsoft.com/office/drawing/2014/main" id="{5321C175-FBCF-7FF1-CA26-69C19070E97D}"/>
              </a:ext>
            </a:extLst>
          </p:cNvPr>
          <p:cNvSpPr>
            <a:spLocks noGrp="1"/>
          </p:cNvSpPr>
          <p:nvPr>
            <p:ph idx="1"/>
          </p:nvPr>
        </p:nvSpPr>
        <p:spPr>
          <a:xfrm>
            <a:off x="457199" y="1825625"/>
            <a:ext cx="11277599" cy="2004503"/>
          </a:xfrm>
        </p:spPr>
        <p:txBody>
          <a:bodyPr>
            <a:normAutofit lnSpcReduction="10000"/>
          </a:bodyPr>
          <a:lstStyle/>
          <a:p>
            <a:r>
              <a:rPr lang="de-CH" sz="2800" dirty="0"/>
              <a:t>Spielregeln: Jede Person wählt einen beliebigen Betrag, den er für </a:t>
            </a:r>
            <a:r>
              <a:rPr lang="de-CH" sz="2800" dirty="0" err="1"/>
              <a:t>PolioPlus</a:t>
            </a:r>
            <a:r>
              <a:rPr lang="de-CH" sz="2800" dirty="0"/>
              <a:t> spenden möchte pro falsch beantwortete Frage. Es gibt fünf Fragen. Wer alle Fragen korrekt beantwortet hat bekommt ein besonderes Geschenk. </a:t>
            </a:r>
          </a:p>
          <a:p>
            <a:endParaRPr lang="de-CH" dirty="0"/>
          </a:p>
          <a:p>
            <a:r>
              <a:rPr lang="de-CH" sz="2000" dirty="0"/>
              <a:t>Frage 2: Seit wann gelten </a:t>
            </a:r>
            <a:r>
              <a:rPr lang="de-CH" sz="2000" dirty="0">
                <a:solidFill>
                  <a:srgbClr val="FF0000"/>
                </a:solidFill>
              </a:rPr>
              <a:t>Pocken</a:t>
            </a:r>
            <a:r>
              <a:rPr lang="de-CH" sz="2000" dirty="0"/>
              <a:t> als weltweit ausgerottet? </a:t>
            </a:r>
          </a:p>
        </p:txBody>
      </p:sp>
      <p:sp>
        <p:nvSpPr>
          <p:cNvPr id="5" name="Foliennummernplatzhalter 4">
            <a:extLst>
              <a:ext uri="{FF2B5EF4-FFF2-40B4-BE49-F238E27FC236}">
                <a16:creationId xmlns:a16="http://schemas.microsoft.com/office/drawing/2014/main" id="{134550D3-4FA9-D1A8-DD3F-C4C8A3A7EDCE}"/>
              </a:ext>
            </a:extLst>
          </p:cNvPr>
          <p:cNvSpPr>
            <a:spLocks noGrp="1"/>
          </p:cNvSpPr>
          <p:nvPr>
            <p:ph type="sldNum" sz="quarter" idx="12"/>
          </p:nvPr>
        </p:nvSpPr>
        <p:spPr/>
        <p:txBody>
          <a:bodyPr/>
          <a:lstStyle/>
          <a:p>
            <a:fld id="{714BF2E0-EE3B-6A4E-9FB9-82DE86E1F02F}" type="slidenum">
              <a:rPr lang="en-US" smtClean="0"/>
              <a:pPr/>
              <a:t>27</a:t>
            </a:fld>
            <a:endParaRPr lang="en-US"/>
          </a:p>
        </p:txBody>
      </p:sp>
      <p:sp>
        <p:nvSpPr>
          <p:cNvPr id="6" name="Textfeld 5">
            <a:extLst>
              <a:ext uri="{FF2B5EF4-FFF2-40B4-BE49-F238E27FC236}">
                <a16:creationId xmlns:a16="http://schemas.microsoft.com/office/drawing/2014/main" id="{B53544C8-EA26-9E02-A97C-78E939AD4180}"/>
              </a:ext>
            </a:extLst>
          </p:cNvPr>
          <p:cNvSpPr txBox="1"/>
          <p:nvPr/>
        </p:nvSpPr>
        <p:spPr>
          <a:xfrm>
            <a:off x="457199" y="4063041"/>
            <a:ext cx="11369616" cy="1384995"/>
          </a:xfrm>
          <a:prstGeom prst="rect">
            <a:avLst/>
          </a:prstGeom>
          <a:noFill/>
        </p:spPr>
        <p:txBody>
          <a:bodyPr wrap="square" rtlCol="0">
            <a:spAutoFit/>
          </a:bodyPr>
          <a:lstStyle/>
          <a:p>
            <a:pPr marL="285750" indent="-285750">
              <a:buFont typeface="Arial" panose="020B0604020202020204" pitchFamily="34" charset="0"/>
              <a:buChar char="•"/>
            </a:pPr>
            <a:r>
              <a:rPr lang="de-CH" sz="2800" dirty="0"/>
              <a:t>A – 1963 (7 Todesfälle in Polen)</a:t>
            </a:r>
          </a:p>
          <a:p>
            <a:pPr marL="285750" indent="-285750">
              <a:buFont typeface="Arial" panose="020B0604020202020204" pitchFamily="34" charset="0"/>
              <a:buChar char="•"/>
            </a:pPr>
            <a:r>
              <a:rPr lang="de-CH" sz="2800" dirty="0"/>
              <a:t>B – 1977 (letzter Fall von Pockenübertragung Mensch zu Mensch)</a:t>
            </a:r>
          </a:p>
          <a:p>
            <a:pPr marL="285750" indent="-285750">
              <a:buFont typeface="Arial" panose="020B0604020202020204" pitchFamily="34" charset="0"/>
              <a:buChar char="•"/>
            </a:pPr>
            <a:r>
              <a:rPr lang="de-CH" sz="2800" dirty="0">
                <a:solidFill>
                  <a:srgbClr val="FF0000"/>
                </a:solidFill>
              </a:rPr>
              <a:t>C – 1980 (die WHO schreibt vor: 2 Jahre ohne Ansteckung)</a:t>
            </a:r>
          </a:p>
        </p:txBody>
      </p:sp>
    </p:spTree>
    <p:extLst>
      <p:ext uri="{BB962C8B-B14F-4D97-AF65-F5344CB8AC3E}">
        <p14:creationId xmlns:p14="http://schemas.microsoft.com/office/powerpoint/2010/main" val="13510108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E8D73-9EF0-F311-459B-FC0CF2A4B9E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F5F79B2-171A-A86F-6C50-C4F27AA730E9}"/>
              </a:ext>
            </a:extLst>
          </p:cNvPr>
          <p:cNvSpPr>
            <a:spLocks noGrp="1"/>
          </p:cNvSpPr>
          <p:nvPr>
            <p:ph type="title"/>
          </p:nvPr>
        </p:nvSpPr>
        <p:spPr/>
        <p:txBody>
          <a:bodyPr/>
          <a:lstStyle/>
          <a:p>
            <a:r>
              <a:rPr lang="de-CH" dirty="0"/>
              <a:t>Quiz</a:t>
            </a:r>
          </a:p>
        </p:txBody>
      </p:sp>
      <p:sp>
        <p:nvSpPr>
          <p:cNvPr id="3" name="Inhaltsplatzhalter 2">
            <a:extLst>
              <a:ext uri="{FF2B5EF4-FFF2-40B4-BE49-F238E27FC236}">
                <a16:creationId xmlns:a16="http://schemas.microsoft.com/office/drawing/2014/main" id="{FE7A2802-BF9E-B838-C492-307DF6B6519E}"/>
              </a:ext>
            </a:extLst>
          </p:cNvPr>
          <p:cNvSpPr>
            <a:spLocks noGrp="1"/>
          </p:cNvSpPr>
          <p:nvPr>
            <p:ph idx="1"/>
          </p:nvPr>
        </p:nvSpPr>
        <p:spPr>
          <a:xfrm>
            <a:off x="457199" y="1825625"/>
            <a:ext cx="11277599" cy="2004503"/>
          </a:xfrm>
        </p:spPr>
        <p:txBody>
          <a:bodyPr>
            <a:normAutofit fontScale="92500"/>
          </a:bodyPr>
          <a:lstStyle/>
          <a:p>
            <a:r>
              <a:rPr lang="de-CH" sz="2800" dirty="0"/>
              <a:t>Spielregeln: Jede Person wählt einen beliebigen Betrag, den er für </a:t>
            </a:r>
            <a:r>
              <a:rPr lang="de-CH" sz="2800" dirty="0" err="1"/>
              <a:t>PolioPlus</a:t>
            </a:r>
            <a:r>
              <a:rPr lang="de-CH" sz="2800" dirty="0"/>
              <a:t> spenden möchte pro falsch beantwortete Frage. Es gibt fünf Fragen. Wer alle Fragen korrekt beantwortet hat bekommt ein besonderes Geschenk. </a:t>
            </a:r>
          </a:p>
          <a:p>
            <a:endParaRPr lang="de-CH" dirty="0"/>
          </a:p>
          <a:p>
            <a:r>
              <a:rPr lang="de-CH" sz="2400" b="1" dirty="0">
                <a:solidFill>
                  <a:schemeClr val="tx2"/>
                </a:solidFill>
              </a:rPr>
              <a:t>Frage 3: In welchem Jahr ist der Bruder von Marie-Thérèse (geänderter Name) gestorben? </a:t>
            </a:r>
          </a:p>
        </p:txBody>
      </p:sp>
      <p:sp>
        <p:nvSpPr>
          <p:cNvPr id="5" name="Foliennummernplatzhalter 4">
            <a:extLst>
              <a:ext uri="{FF2B5EF4-FFF2-40B4-BE49-F238E27FC236}">
                <a16:creationId xmlns:a16="http://schemas.microsoft.com/office/drawing/2014/main" id="{902403A6-2754-B524-F1FE-9419255D1A84}"/>
              </a:ext>
            </a:extLst>
          </p:cNvPr>
          <p:cNvSpPr>
            <a:spLocks noGrp="1"/>
          </p:cNvSpPr>
          <p:nvPr>
            <p:ph type="sldNum" sz="quarter" idx="12"/>
          </p:nvPr>
        </p:nvSpPr>
        <p:spPr/>
        <p:txBody>
          <a:bodyPr/>
          <a:lstStyle/>
          <a:p>
            <a:fld id="{714BF2E0-EE3B-6A4E-9FB9-82DE86E1F02F}" type="slidenum">
              <a:rPr lang="en-US" smtClean="0"/>
              <a:pPr/>
              <a:t>28</a:t>
            </a:fld>
            <a:endParaRPr lang="en-US"/>
          </a:p>
        </p:txBody>
      </p:sp>
      <p:sp>
        <p:nvSpPr>
          <p:cNvPr id="6" name="Textfeld 5">
            <a:extLst>
              <a:ext uri="{FF2B5EF4-FFF2-40B4-BE49-F238E27FC236}">
                <a16:creationId xmlns:a16="http://schemas.microsoft.com/office/drawing/2014/main" id="{A722A1CB-687E-A02F-9B01-6CFB6B262062}"/>
              </a:ext>
            </a:extLst>
          </p:cNvPr>
          <p:cNvSpPr txBox="1"/>
          <p:nvPr/>
        </p:nvSpPr>
        <p:spPr>
          <a:xfrm>
            <a:off x="457199" y="4063041"/>
            <a:ext cx="5733493" cy="1384995"/>
          </a:xfrm>
          <a:prstGeom prst="rect">
            <a:avLst/>
          </a:prstGeom>
          <a:noFill/>
        </p:spPr>
        <p:txBody>
          <a:bodyPr wrap="none" rtlCol="0">
            <a:spAutoFit/>
          </a:bodyPr>
          <a:lstStyle/>
          <a:p>
            <a:pPr marL="285750" indent="-285750">
              <a:buFont typeface="Arial" panose="020B0604020202020204" pitchFamily="34" charset="0"/>
              <a:buChar char="•"/>
            </a:pPr>
            <a:r>
              <a:rPr lang="de-CH" sz="2800" dirty="0"/>
              <a:t>A – 1936 – 1269 Fälle in der Schweiz</a:t>
            </a:r>
          </a:p>
          <a:p>
            <a:pPr marL="285750" indent="-285750">
              <a:buFont typeface="Arial" panose="020B0604020202020204" pitchFamily="34" charset="0"/>
              <a:buChar char="•"/>
            </a:pPr>
            <a:r>
              <a:rPr lang="de-CH" sz="2800" dirty="0">
                <a:solidFill>
                  <a:srgbClr val="FF0000"/>
                </a:solidFill>
              </a:rPr>
              <a:t>B – 1941 – 1479 Fälle in der Schweiz</a:t>
            </a:r>
          </a:p>
          <a:p>
            <a:pPr marL="285750" indent="-285750">
              <a:buFont typeface="Arial" panose="020B0604020202020204" pitchFamily="34" charset="0"/>
              <a:buChar char="•"/>
            </a:pPr>
            <a:r>
              <a:rPr lang="de-CH" sz="2800" dirty="0"/>
              <a:t>C – 1944 – 1793 Fälle in der Schweiz</a:t>
            </a:r>
          </a:p>
        </p:txBody>
      </p:sp>
    </p:spTree>
    <p:extLst>
      <p:ext uri="{BB962C8B-B14F-4D97-AF65-F5344CB8AC3E}">
        <p14:creationId xmlns:p14="http://schemas.microsoft.com/office/powerpoint/2010/main" val="41293862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93471-2F3D-4356-F7C9-8CA4837A2EF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77F799D-4CB7-77C4-B203-05EA00BF9442}"/>
              </a:ext>
            </a:extLst>
          </p:cNvPr>
          <p:cNvSpPr>
            <a:spLocks noGrp="1"/>
          </p:cNvSpPr>
          <p:nvPr>
            <p:ph type="title"/>
          </p:nvPr>
        </p:nvSpPr>
        <p:spPr/>
        <p:txBody>
          <a:bodyPr/>
          <a:lstStyle/>
          <a:p>
            <a:r>
              <a:rPr lang="de-CH" dirty="0"/>
              <a:t>Quiz</a:t>
            </a:r>
          </a:p>
        </p:txBody>
      </p:sp>
      <p:sp>
        <p:nvSpPr>
          <p:cNvPr id="3" name="Inhaltsplatzhalter 2">
            <a:extLst>
              <a:ext uri="{FF2B5EF4-FFF2-40B4-BE49-F238E27FC236}">
                <a16:creationId xmlns:a16="http://schemas.microsoft.com/office/drawing/2014/main" id="{BE6B5E28-F1CD-20F6-DE0E-F69916F221C3}"/>
              </a:ext>
            </a:extLst>
          </p:cNvPr>
          <p:cNvSpPr>
            <a:spLocks noGrp="1"/>
          </p:cNvSpPr>
          <p:nvPr>
            <p:ph idx="1"/>
          </p:nvPr>
        </p:nvSpPr>
        <p:spPr>
          <a:xfrm>
            <a:off x="457199" y="1825625"/>
            <a:ext cx="11277599" cy="2004503"/>
          </a:xfrm>
        </p:spPr>
        <p:txBody>
          <a:bodyPr>
            <a:normAutofit fontScale="92500"/>
          </a:bodyPr>
          <a:lstStyle/>
          <a:p>
            <a:r>
              <a:rPr lang="de-CH" sz="2800" dirty="0"/>
              <a:t>Spielregeln: Jede Person wählt einen beliebigen Betrag, den er für </a:t>
            </a:r>
            <a:r>
              <a:rPr lang="de-CH" sz="2800" dirty="0" err="1"/>
              <a:t>PolioPlus</a:t>
            </a:r>
            <a:r>
              <a:rPr lang="de-CH" sz="2800" dirty="0"/>
              <a:t> spenden möchte pro falsch beantwortete Frage. Es gibt fünf Fragen. Wer alle Fragen korrekt beantwortet hat bekommt ein besonderes Geschenk. </a:t>
            </a:r>
          </a:p>
          <a:p>
            <a:endParaRPr lang="de-CH" dirty="0"/>
          </a:p>
          <a:p>
            <a:r>
              <a:rPr lang="de-CH" sz="2400" b="1" dirty="0">
                <a:solidFill>
                  <a:schemeClr val="tx2"/>
                </a:solidFill>
              </a:rPr>
              <a:t>Frage 4: In welchem Land sind im Jahr 2026 am meisten Kinder am Wildpoliovirus erkrankt? </a:t>
            </a:r>
          </a:p>
        </p:txBody>
      </p:sp>
      <p:sp>
        <p:nvSpPr>
          <p:cNvPr id="5" name="Foliennummernplatzhalter 4">
            <a:extLst>
              <a:ext uri="{FF2B5EF4-FFF2-40B4-BE49-F238E27FC236}">
                <a16:creationId xmlns:a16="http://schemas.microsoft.com/office/drawing/2014/main" id="{AD29AC02-D1E6-F9F7-FB87-E6A17DFC864B}"/>
              </a:ext>
            </a:extLst>
          </p:cNvPr>
          <p:cNvSpPr>
            <a:spLocks noGrp="1"/>
          </p:cNvSpPr>
          <p:nvPr>
            <p:ph type="sldNum" sz="quarter" idx="12"/>
          </p:nvPr>
        </p:nvSpPr>
        <p:spPr/>
        <p:txBody>
          <a:bodyPr/>
          <a:lstStyle/>
          <a:p>
            <a:fld id="{714BF2E0-EE3B-6A4E-9FB9-82DE86E1F02F}" type="slidenum">
              <a:rPr lang="en-US" smtClean="0"/>
              <a:pPr/>
              <a:t>29</a:t>
            </a:fld>
            <a:endParaRPr lang="en-US"/>
          </a:p>
        </p:txBody>
      </p:sp>
      <p:sp>
        <p:nvSpPr>
          <p:cNvPr id="6" name="Textfeld 5">
            <a:extLst>
              <a:ext uri="{FF2B5EF4-FFF2-40B4-BE49-F238E27FC236}">
                <a16:creationId xmlns:a16="http://schemas.microsoft.com/office/drawing/2014/main" id="{A3D8DC99-CBF4-CD33-A5C3-0C3343BCF262}"/>
              </a:ext>
            </a:extLst>
          </p:cNvPr>
          <p:cNvSpPr txBox="1"/>
          <p:nvPr/>
        </p:nvSpPr>
        <p:spPr>
          <a:xfrm>
            <a:off x="457199" y="4063041"/>
            <a:ext cx="7803739" cy="1749069"/>
          </a:xfrm>
          <a:prstGeom prst="rect">
            <a:avLst/>
          </a:prstGeom>
          <a:noFill/>
        </p:spPr>
        <p:txBody>
          <a:bodyPr wrap="none" rtlCol="0">
            <a:spAutoFit/>
          </a:bodyPr>
          <a:lstStyle/>
          <a:p>
            <a:pPr marL="457200" lvl="4" indent="-457200">
              <a:buFont typeface="Arial" panose="020B0604020202020204" pitchFamily="34" charset="0"/>
              <a:buChar char="•"/>
            </a:pPr>
            <a:r>
              <a:rPr lang="de-CH" sz="2800" dirty="0">
                <a:solidFill>
                  <a:srgbClr val="FF0000"/>
                </a:solidFill>
              </a:rPr>
              <a:t>A – Afghanistan </a:t>
            </a:r>
            <a:r>
              <a:rPr lang="en-US" sz="2800" dirty="0">
                <a:solidFill>
                  <a:srgbClr val="FF0000"/>
                </a:solidFill>
              </a:rPr>
              <a:t>42 </a:t>
            </a:r>
            <a:r>
              <a:rPr lang="en-US" sz="2800" dirty="0" err="1">
                <a:solidFill>
                  <a:srgbClr val="FF0000"/>
                </a:solidFill>
              </a:rPr>
              <a:t>Fälle</a:t>
            </a:r>
            <a:r>
              <a:rPr lang="en-US" sz="2800" dirty="0">
                <a:solidFill>
                  <a:srgbClr val="FF0000"/>
                </a:solidFill>
              </a:rPr>
              <a:t> (21 </a:t>
            </a:r>
            <a:r>
              <a:rPr lang="en-US" sz="2800" dirty="0" err="1">
                <a:solidFill>
                  <a:srgbClr val="FF0000"/>
                </a:solidFill>
              </a:rPr>
              <a:t>im</a:t>
            </a:r>
            <a:r>
              <a:rPr lang="en-US" sz="2800" dirty="0">
                <a:solidFill>
                  <a:srgbClr val="FF0000"/>
                </a:solidFill>
              </a:rPr>
              <a:t> 2025)</a:t>
            </a:r>
            <a:endParaRPr lang="de-CH" sz="2800" dirty="0">
              <a:solidFill>
                <a:srgbClr val="FF0000"/>
              </a:solidFill>
            </a:endParaRPr>
          </a:p>
          <a:p>
            <a:pPr marL="457200" lvl="4" indent="-457200">
              <a:lnSpc>
                <a:spcPct val="150000"/>
              </a:lnSpc>
              <a:buFont typeface="Arial" panose="020B0604020202020204" pitchFamily="34" charset="0"/>
              <a:buChar char="•"/>
            </a:pPr>
            <a:r>
              <a:rPr lang="en-US" sz="2800" dirty="0"/>
              <a:t>B- Pakistan: 6 </a:t>
            </a:r>
            <a:r>
              <a:rPr lang="en-US" sz="2800" dirty="0" err="1"/>
              <a:t>Fälle</a:t>
            </a:r>
            <a:r>
              <a:rPr lang="en-US" sz="2800" dirty="0"/>
              <a:t> (31 </a:t>
            </a:r>
            <a:r>
              <a:rPr lang="en-US" sz="2800" dirty="0" err="1"/>
              <a:t>im</a:t>
            </a:r>
            <a:r>
              <a:rPr lang="en-US" sz="2800" dirty="0"/>
              <a:t> 2025)</a:t>
            </a:r>
          </a:p>
          <a:p>
            <a:pPr marL="457200" lvl="4" indent="-457200">
              <a:lnSpc>
                <a:spcPct val="150000"/>
              </a:lnSpc>
              <a:buFont typeface="Arial" panose="020B0604020202020204" pitchFamily="34" charset="0"/>
              <a:buChar char="•"/>
            </a:pPr>
            <a:r>
              <a:rPr lang="de-CH" sz="2800" dirty="0"/>
              <a:t>C - Papua-Neuguinea (seit 2000 keine Fälle mehr)</a:t>
            </a:r>
          </a:p>
        </p:txBody>
      </p:sp>
      <p:pic>
        <p:nvPicPr>
          <p:cNvPr id="8" name="Grafik 7">
            <a:extLst>
              <a:ext uri="{FF2B5EF4-FFF2-40B4-BE49-F238E27FC236}">
                <a16:creationId xmlns:a16="http://schemas.microsoft.com/office/drawing/2014/main" id="{4E4FAA5B-8B76-96B1-F30A-B41AABEA4B31}"/>
              </a:ext>
            </a:extLst>
          </p:cNvPr>
          <p:cNvPicPr>
            <a:picLocks noChangeAspect="1"/>
          </p:cNvPicPr>
          <p:nvPr/>
        </p:nvPicPr>
        <p:blipFill>
          <a:blip r:embed="rId2"/>
          <a:stretch>
            <a:fillRect/>
          </a:stretch>
        </p:blipFill>
        <p:spPr>
          <a:xfrm>
            <a:off x="8460606" y="3840880"/>
            <a:ext cx="3360251" cy="2331319"/>
          </a:xfrm>
          <a:prstGeom prst="rect">
            <a:avLst/>
          </a:prstGeom>
        </p:spPr>
      </p:pic>
    </p:spTree>
    <p:extLst>
      <p:ext uri="{BB962C8B-B14F-4D97-AF65-F5344CB8AC3E}">
        <p14:creationId xmlns:p14="http://schemas.microsoft.com/office/powerpoint/2010/main" val="19721069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F8AC8-E306-0847-12D8-D25E20E2811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BFB46A6-0D86-2A7E-4ED0-03981FBBBADE}"/>
              </a:ext>
            </a:extLst>
          </p:cNvPr>
          <p:cNvSpPr>
            <a:spLocks noGrp="1"/>
          </p:cNvSpPr>
          <p:nvPr>
            <p:ph type="title"/>
          </p:nvPr>
        </p:nvSpPr>
        <p:spPr/>
        <p:txBody>
          <a:bodyPr/>
          <a:lstStyle/>
          <a:p>
            <a:r>
              <a:rPr lang="de-CH" dirty="0"/>
              <a:t>Quiz</a:t>
            </a:r>
          </a:p>
        </p:txBody>
      </p:sp>
      <p:sp>
        <p:nvSpPr>
          <p:cNvPr id="3" name="Inhaltsplatzhalter 2">
            <a:extLst>
              <a:ext uri="{FF2B5EF4-FFF2-40B4-BE49-F238E27FC236}">
                <a16:creationId xmlns:a16="http://schemas.microsoft.com/office/drawing/2014/main" id="{94DE2F36-11EE-1967-F157-DDCF565E4F04}"/>
              </a:ext>
            </a:extLst>
          </p:cNvPr>
          <p:cNvSpPr>
            <a:spLocks noGrp="1"/>
          </p:cNvSpPr>
          <p:nvPr>
            <p:ph idx="1"/>
          </p:nvPr>
        </p:nvSpPr>
        <p:spPr>
          <a:xfrm>
            <a:off x="457199" y="1825625"/>
            <a:ext cx="11277599" cy="2004503"/>
          </a:xfrm>
        </p:spPr>
        <p:txBody>
          <a:bodyPr>
            <a:normAutofit fontScale="92500" lnSpcReduction="20000"/>
          </a:bodyPr>
          <a:lstStyle/>
          <a:p>
            <a:r>
              <a:rPr lang="de-CH" sz="2800" dirty="0"/>
              <a:t>Spielregeln: Jede Person wählt einen beliebigen Betrag, den er für </a:t>
            </a:r>
            <a:r>
              <a:rPr lang="de-CH" sz="2800" dirty="0" err="1"/>
              <a:t>PolioPlus</a:t>
            </a:r>
            <a:r>
              <a:rPr lang="de-CH" sz="2800" dirty="0"/>
              <a:t> spenden möchte pro falsch beantwortete Frage. Es gibt fünf Fragen. Wer alle Fragen korrekt beantwortet hat bekommt ein besonderes Geschenk. </a:t>
            </a:r>
          </a:p>
          <a:p>
            <a:endParaRPr lang="de-CH" dirty="0"/>
          </a:p>
          <a:p>
            <a:r>
              <a:rPr lang="de-CH" sz="2400" b="1" dirty="0">
                <a:solidFill>
                  <a:schemeClr val="tx2"/>
                </a:solidFill>
              </a:rPr>
              <a:t>Frage 5: Wann hat Rotary International das historische Programm „</a:t>
            </a:r>
            <a:r>
              <a:rPr lang="de-CH" sz="2400" b="1" dirty="0" err="1">
                <a:solidFill>
                  <a:schemeClr val="tx2"/>
                </a:solidFill>
              </a:rPr>
              <a:t>PolioPlus</a:t>
            </a:r>
            <a:r>
              <a:rPr lang="de-CH" sz="2400" b="1" dirty="0">
                <a:solidFill>
                  <a:schemeClr val="tx2"/>
                </a:solidFill>
              </a:rPr>
              <a:t>“ ins Leben gerufen, um die Welt von der Kinderlähmung zu befreien?</a:t>
            </a:r>
          </a:p>
          <a:p>
            <a:endParaRPr lang="de-CH" sz="2400" b="1" dirty="0">
              <a:solidFill>
                <a:schemeClr val="tx2"/>
              </a:solidFill>
            </a:endParaRPr>
          </a:p>
        </p:txBody>
      </p:sp>
      <p:sp>
        <p:nvSpPr>
          <p:cNvPr id="5" name="Foliennummernplatzhalter 4">
            <a:extLst>
              <a:ext uri="{FF2B5EF4-FFF2-40B4-BE49-F238E27FC236}">
                <a16:creationId xmlns:a16="http://schemas.microsoft.com/office/drawing/2014/main" id="{32DDBD02-1E47-32D6-CBEF-1ABC697FDC26}"/>
              </a:ext>
            </a:extLst>
          </p:cNvPr>
          <p:cNvSpPr>
            <a:spLocks noGrp="1"/>
          </p:cNvSpPr>
          <p:nvPr>
            <p:ph type="sldNum" sz="quarter" idx="12"/>
          </p:nvPr>
        </p:nvSpPr>
        <p:spPr/>
        <p:txBody>
          <a:bodyPr/>
          <a:lstStyle/>
          <a:p>
            <a:fld id="{714BF2E0-EE3B-6A4E-9FB9-82DE86E1F02F}" type="slidenum">
              <a:rPr lang="en-US" smtClean="0"/>
              <a:pPr/>
              <a:t>30</a:t>
            </a:fld>
            <a:endParaRPr lang="en-US"/>
          </a:p>
        </p:txBody>
      </p:sp>
      <p:sp>
        <p:nvSpPr>
          <p:cNvPr id="6" name="Textfeld 5">
            <a:extLst>
              <a:ext uri="{FF2B5EF4-FFF2-40B4-BE49-F238E27FC236}">
                <a16:creationId xmlns:a16="http://schemas.microsoft.com/office/drawing/2014/main" id="{D57452C0-DE65-3E59-D3EB-A09EF230B9A9}"/>
              </a:ext>
            </a:extLst>
          </p:cNvPr>
          <p:cNvSpPr txBox="1"/>
          <p:nvPr/>
        </p:nvSpPr>
        <p:spPr>
          <a:xfrm>
            <a:off x="457199" y="4063041"/>
            <a:ext cx="6515823" cy="1384995"/>
          </a:xfrm>
          <a:prstGeom prst="rect">
            <a:avLst/>
          </a:prstGeom>
          <a:noFill/>
        </p:spPr>
        <p:txBody>
          <a:bodyPr wrap="none" rtlCol="0">
            <a:spAutoFit/>
          </a:bodyPr>
          <a:lstStyle/>
          <a:p>
            <a:pPr marL="285750" indent="-285750">
              <a:buFont typeface="Arial" panose="020B0604020202020204" pitchFamily="34" charset="0"/>
              <a:buChar char="•"/>
            </a:pPr>
            <a:r>
              <a:rPr lang="de-CH" sz="2800" dirty="0">
                <a:solidFill>
                  <a:srgbClr val="FF0000"/>
                </a:solidFill>
              </a:rPr>
              <a:t>A - 1985 – vor 41 Jahren!</a:t>
            </a:r>
          </a:p>
          <a:p>
            <a:pPr marL="285750" indent="-285750">
              <a:buFont typeface="Arial" panose="020B0604020202020204" pitchFamily="34" charset="0"/>
              <a:buChar char="•"/>
            </a:pPr>
            <a:r>
              <a:rPr lang="de-CH" sz="2800" dirty="0"/>
              <a:t>B - 1988 – Gründung GPEI</a:t>
            </a:r>
          </a:p>
          <a:p>
            <a:pPr marL="285750" indent="-285750">
              <a:buFont typeface="Arial" panose="020B0604020202020204" pitchFamily="34" charset="0"/>
              <a:buChar char="•"/>
            </a:pPr>
            <a:r>
              <a:rPr lang="de-CH" sz="2800" dirty="0"/>
              <a:t>C - 1990 – letzter Poliofall in Deutschland</a:t>
            </a:r>
          </a:p>
        </p:txBody>
      </p:sp>
    </p:spTree>
    <p:extLst>
      <p:ext uri="{BB962C8B-B14F-4D97-AF65-F5344CB8AC3E}">
        <p14:creationId xmlns:p14="http://schemas.microsoft.com/office/powerpoint/2010/main" val="38838246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420BB-40CB-B403-1BD6-DEA71A33AFC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6DD2C9F-1E7B-32B1-C83B-4C00143F9F2E}"/>
              </a:ext>
            </a:extLst>
          </p:cNvPr>
          <p:cNvSpPr>
            <a:spLocks noGrp="1"/>
          </p:cNvSpPr>
          <p:nvPr>
            <p:ph type="title"/>
          </p:nvPr>
        </p:nvSpPr>
        <p:spPr/>
        <p:txBody>
          <a:bodyPr/>
          <a:lstStyle/>
          <a:p>
            <a:r>
              <a:rPr lang="de-CH" dirty="0"/>
              <a:t>Quiz-Auswertung</a:t>
            </a:r>
          </a:p>
        </p:txBody>
      </p:sp>
      <p:sp>
        <p:nvSpPr>
          <p:cNvPr id="3" name="Inhaltsplatzhalter 2">
            <a:extLst>
              <a:ext uri="{FF2B5EF4-FFF2-40B4-BE49-F238E27FC236}">
                <a16:creationId xmlns:a16="http://schemas.microsoft.com/office/drawing/2014/main" id="{B8301919-5F0E-BDEF-2552-5C4E50E38D4D}"/>
              </a:ext>
            </a:extLst>
          </p:cNvPr>
          <p:cNvSpPr>
            <a:spLocks noGrp="1"/>
          </p:cNvSpPr>
          <p:nvPr>
            <p:ph idx="1"/>
          </p:nvPr>
        </p:nvSpPr>
        <p:spPr>
          <a:xfrm>
            <a:off x="457199" y="1825625"/>
            <a:ext cx="5742973" cy="3689651"/>
          </a:xfrm>
        </p:spPr>
        <p:txBody>
          <a:bodyPr>
            <a:normAutofit lnSpcReduction="10000"/>
          </a:bodyPr>
          <a:lstStyle/>
          <a:p>
            <a:r>
              <a:rPr lang="de-CH" sz="2400" b="1" dirty="0">
                <a:solidFill>
                  <a:srgbClr val="FF0000"/>
                </a:solidFill>
              </a:rPr>
              <a:t>Annahme: 5 Franken pro falsche Antwort:</a:t>
            </a:r>
          </a:p>
          <a:p>
            <a:endParaRPr lang="de-CH" sz="2400" b="1" dirty="0">
              <a:solidFill>
                <a:schemeClr val="tx2"/>
              </a:solidFill>
            </a:endParaRPr>
          </a:p>
          <a:p>
            <a:r>
              <a:rPr lang="de-CH" sz="2400" b="1" dirty="0">
                <a:solidFill>
                  <a:schemeClr val="tx2"/>
                </a:solidFill>
              </a:rPr>
              <a:t>Keine Frage korrekt: 25 Franken Spende</a:t>
            </a:r>
          </a:p>
          <a:p>
            <a:r>
              <a:rPr lang="de-CH" sz="2400" b="1" dirty="0">
                <a:solidFill>
                  <a:schemeClr val="tx2"/>
                </a:solidFill>
              </a:rPr>
              <a:t>1 Frage korrekt: 20 Franken Spende</a:t>
            </a:r>
          </a:p>
          <a:p>
            <a:r>
              <a:rPr lang="de-CH" sz="2400" b="1" dirty="0">
                <a:solidFill>
                  <a:schemeClr val="tx2"/>
                </a:solidFill>
              </a:rPr>
              <a:t>2 Fragen korrekt: 15 Franken Spende</a:t>
            </a:r>
          </a:p>
          <a:p>
            <a:r>
              <a:rPr lang="de-CH" sz="2400" b="1" dirty="0">
                <a:solidFill>
                  <a:schemeClr val="tx2"/>
                </a:solidFill>
              </a:rPr>
              <a:t>3 Fragen korrekt: 10 Franken Spende</a:t>
            </a:r>
          </a:p>
          <a:p>
            <a:r>
              <a:rPr lang="de-CH" sz="2400" b="1" dirty="0">
                <a:solidFill>
                  <a:schemeClr val="tx2"/>
                </a:solidFill>
              </a:rPr>
              <a:t>4 Fragen korrekt: 5 Franken Spende</a:t>
            </a:r>
          </a:p>
          <a:p>
            <a:r>
              <a:rPr lang="de-CH" sz="2400" b="1" dirty="0">
                <a:solidFill>
                  <a:schemeClr val="tx2"/>
                </a:solidFill>
              </a:rPr>
              <a:t>5 Fragen korrekt: Hauptpreis</a:t>
            </a:r>
          </a:p>
        </p:txBody>
      </p:sp>
      <p:sp>
        <p:nvSpPr>
          <p:cNvPr id="5" name="Foliennummernplatzhalter 4">
            <a:extLst>
              <a:ext uri="{FF2B5EF4-FFF2-40B4-BE49-F238E27FC236}">
                <a16:creationId xmlns:a16="http://schemas.microsoft.com/office/drawing/2014/main" id="{23787E91-DE2A-46EA-1A1E-7F3360505DE7}"/>
              </a:ext>
            </a:extLst>
          </p:cNvPr>
          <p:cNvSpPr>
            <a:spLocks noGrp="1"/>
          </p:cNvSpPr>
          <p:nvPr>
            <p:ph type="sldNum" sz="quarter" idx="12"/>
          </p:nvPr>
        </p:nvSpPr>
        <p:spPr/>
        <p:txBody>
          <a:bodyPr/>
          <a:lstStyle/>
          <a:p>
            <a:fld id="{714BF2E0-EE3B-6A4E-9FB9-82DE86E1F02F}" type="slidenum">
              <a:rPr lang="en-US" smtClean="0"/>
              <a:pPr/>
              <a:t>31</a:t>
            </a:fld>
            <a:endParaRPr lang="en-US"/>
          </a:p>
        </p:txBody>
      </p:sp>
      <p:pic>
        <p:nvPicPr>
          <p:cNvPr id="8" name="Grafik 7">
            <a:extLst>
              <a:ext uri="{FF2B5EF4-FFF2-40B4-BE49-F238E27FC236}">
                <a16:creationId xmlns:a16="http://schemas.microsoft.com/office/drawing/2014/main" id="{BBEDB2FC-07A9-CD2B-F875-2E7BE174CF70}"/>
              </a:ext>
            </a:extLst>
          </p:cNvPr>
          <p:cNvPicPr>
            <a:picLocks noChangeAspect="1"/>
          </p:cNvPicPr>
          <p:nvPr/>
        </p:nvPicPr>
        <p:blipFill>
          <a:blip r:embed="rId2"/>
          <a:stretch>
            <a:fillRect/>
          </a:stretch>
        </p:blipFill>
        <p:spPr>
          <a:xfrm>
            <a:off x="6200172" y="2471971"/>
            <a:ext cx="5847619" cy="3209524"/>
          </a:xfrm>
          <a:prstGeom prst="rect">
            <a:avLst/>
          </a:prstGeom>
        </p:spPr>
      </p:pic>
    </p:spTree>
    <p:extLst>
      <p:ext uri="{BB962C8B-B14F-4D97-AF65-F5344CB8AC3E}">
        <p14:creationId xmlns:p14="http://schemas.microsoft.com/office/powerpoint/2010/main" val="26450052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12B53-6BEE-2F9C-F85B-E6FE933D0803}"/>
              </a:ext>
            </a:extLst>
          </p:cNvPr>
          <p:cNvSpPr>
            <a:spLocks noGrp="1"/>
          </p:cNvSpPr>
          <p:nvPr>
            <p:ph type="title"/>
          </p:nvPr>
        </p:nvSpPr>
        <p:spPr>
          <a:xfrm>
            <a:off x="293172" y="4362783"/>
            <a:ext cx="6150760" cy="1333656"/>
          </a:xfrm>
        </p:spPr>
        <p:txBody>
          <a:bodyPr anchor="ctr">
            <a:normAutofit/>
          </a:bodyPr>
          <a:lstStyle/>
          <a:p>
            <a:pPr>
              <a:defRPr/>
            </a:pPr>
            <a:r>
              <a:rPr lang="de-CH" sz="2400" dirty="0"/>
              <a:t>1 Glas </a:t>
            </a:r>
            <a:r>
              <a:rPr lang="de-CH" sz="2400" dirty="0" err="1"/>
              <a:t>Pomodorini</a:t>
            </a:r>
            <a:r>
              <a:rPr lang="de-CH" sz="2400" dirty="0"/>
              <a:t> </a:t>
            </a:r>
            <a:r>
              <a:rPr lang="de-CH" sz="2400" dirty="0" err="1"/>
              <a:t>sott’olio</a:t>
            </a:r>
            <a:r>
              <a:rPr lang="de-CH" sz="2400" dirty="0"/>
              <a:t> für 20 Franken generiert eine Spende an </a:t>
            </a:r>
            <a:r>
              <a:rPr lang="de-CH" sz="2400" dirty="0" err="1"/>
              <a:t>PolioPlus</a:t>
            </a:r>
            <a:br>
              <a:rPr lang="de-CH" sz="2400" dirty="0"/>
            </a:br>
            <a:r>
              <a:rPr lang="de-CH" sz="2400" dirty="0"/>
              <a:t>von 60 CHF! (Betrag wird von Gates verdreifacht)</a:t>
            </a:r>
            <a:endParaRPr lang="en-US" sz="2400" dirty="0">
              <a:solidFill>
                <a:srgbClr val="FF0000"/>
              </a:solidFill>
            </a:endParaRPr>
          </a:p>
        </p:txBody>
      </p:sp>
      <p:sp>
        <p:nvSpPr>
          <p:cNvPr id="5" name="Slide Number Placeholder 4">
            <a:extLst>
              <a:ext uri="{FF2B5EF4-FFF2-40B4-BE49-F238E27FC236}">
                <a16:creationId xmlns:a16="http://schemas.microsoft.com/office/drawing/2014/main" id="{3F4C05D0-0F2C-37C7-0D37-1446E100633F}"/>
              </a:ext>
            </a:extLst>
          </p:cNvPr>
          <p:cNvSpPr>
            <a:spLocks noGrp="1"/>
          </p:cNvSpPr>
          <p:nvPr>
            <p:ph type="sldNum" sz="quarter" idx="12"/>
          </p:nvPr>
        </p:nvSpPr>
        <p:spPr>
          <a:xfrm>
            <a:off x="11354764" y="6397384"/>
            <a:ext cx="380035" cy="320675"/>
          </a:xfrm>
        </p:spPr>
        <p:txBody>
          <a:bodyPr anchor="t">
            <a:normAutofit/>
          </a:bodyPr>
          <a:lstStyle/>
          <a:p>
            <a:pPr>
              <a:spcAft>
                <a:spcPts val="600"/>
              </a:spcAft>
              <a:defRPr/>
            </a:pPr>
            <a:fld id="{714BF2E0-EE3B-6A4E-9FB9-82DE86E1F02F}" type="slidenum">
              <a:rPr lang="en-US" smtClean="0"/>
              <a:pPr>
                <a:spcAft>
                  <a:spcPts val="600"/>
                </a:spcAft>
                <a:defRPr/>
              </a:pPr>
              <a:t>32</a:t>
            </a:fld>
            <a:endParaRPr lang="en-US"/>
          </a:p>
        </p:txBody>
      </p:sp>
      <p:sp>
        <p:nvSpPr>
          <p:cNvPr id="3" name="Title 1">
            <a:extLst>
              <a:ext uri="{FF2B5EF4-FFF2-40B4-BE49-F238E27FC236}">
                <a16:creationId xmlns:a16="http://schemas.microsoft.com/office/drawing/2014/main" id="{2668CDC6-A73B-B3EC-4C0E-B2256848A64D}"/>
              </a:ext>
            </a:extLst>
          </p:cNvPr>
          <p:cNvSpPr txBox="1">
            <a:spLocks/>
          </p:cNvSpPr>
          <p:nvPr/>
        </p:nvSpPr>
        <p:spPr>
          <a:xfrm>
            <a:off x="293172" y="298666"/>
            <a:ext cx="11277600" cy="1004888"/>
          </a:xfrm>
          <a:prstGeom prst="rect">
            <a:avLst/>
          </a:prstGeom>
        </p:spPr>
        <p:txBody>
          <a:bodyPr vert="horz" lIns="0" tIns="0" rIns="0" bIns="0" rtlCol="0" anchor="ctr" anchorCtr="0">
            <a:normAutofit/>
          </a:bodyPr>
          <a:lstStyle>
            <a:lvl1pPr algn="l" defTabSz="914400" rtl="0" eaLnBrk="1" latinLnBrk="0" hangingPunct="1">
              <a:lnSpc>
                <a:spcPct val="90000"/>
              </a:lnSpc>
              <a:spcBef>
                <a:spcPct val="0"/>
              </a:spcBef>
              <a:buNone/>
              <a:defRPr sz="3200" b="0" i="0" kern="1200">
                <a:solidFill>
                  <a:srgbClr val="00205C"/>
                </a:solidFill>
                <a:latin typeface="+mn-lt"/>
                <a:ea typeface="+mj-ea"/>
                <a:cs typeface="+mj-cs"/>
              </a:defRPr>
            </a:lvl1pPr>
          </a:lstStyle>
          <a:p>
            <a:pPr>
              <a:defRPr/>
            </a:pPr>
            <a:r>
              <a:rPr lang="en-US" sz="4000" dirty="0"/>
              <a:t>Fragen und Antworten </a:t>
            </a:r>
          </a:p>
        </p:txBody>
      </p:sp>
      <p:pic>
        <p:nvPicPr>
          <p:cNvPr id="6" name="Grafik 5">
            <a:extLst>
              <a:ext uri="{FF2B5EF4-FFF2-40B4-BE49-F238E27FC236}">
                <a16:creationId xmlns:a16="http://schemas.microsoft.com/office/drawing/2014/main" id="{20D1DE69-CD15-5724-F8E0-1AF308EEE9D9}"/>
              </a:ext>
            </a:extLst>
          </p:cNvPr>
          <p:cNvPicPr>
            <a:picLocks noChangeAspect="1"/>
          </p:cNvPicPr>
          <p:nvPr/>
        </p:nvPicPr>
        <p:blipFill>
          <a:blip r:embed="rId3"/>
          <a:stretch>
            <a:fillRect/>
          </a:stretch>
        </p:blipFill>
        <p:spPr>
          <a:xfrm rot="10800000">
            <a:off x="6052984" y="724618"/>
            <a:ext cx="5871834" cy="4403876"/>
          </a:xfrm>
          <a:prstGeom prst="rect">
            <a:avLst/>
          </a:prstGeom>
        </p:spPr>
      </p:pic>
      <p:sp>
        <p:nvSpPr>
          <p:cNvPr id="8" name="Textfeld 7">
            <a:extLst>
              <a:ext uri="{FF2B5EF4-FFF2-40B4-BE49-F238E27FC236}">
                <a16:creationId xmlns:a16="http://schemas.microsoft.com/office/drawing/2014/main" id="{B0A1B307-F5E8-4A79-2E5D-02F130A46375}"/>
              </a:ext>
            </a:extLst>
          </p:cNvPr>
          <p:cNvSpPr txBox="1"/>
          <p:nvPr/>
        </p:nvSpPr>
        <p:spPr>
          <a:xfrm>
            <a:off x="7262131" y="5234774"/>
            <a:ext cx="4662687" cy="461665"/>
          </a:xfrm>
          <a:prstGeom prst="rect">
            <a:avLst/>
          </a:prstGeom>
          <a:noFill/>
        </p:spPr>
        <p:txBody>
          <a:bodyPr wrap="none" rtlCol="0">
            <a:spAutoFit/>
          </a:bodyPr>
          <a:lstStyle/>
          <a:p>
            <a:r>
              <a:rPr lang="de-CH" sz="2400" b="1" dirty="0"/>
              <a:t>Welt Polio Tag in Liestal 24.10.2026</a:t>
            </a:r>
          </a:p>
        </p:txBody>
      </p:sp>
      <p:pic>
        <p:nvPicPr>
          <p:cNvPr id="10" name="Grafik 9">
            <a:extLst>
              <a:ext uri="{FF2B5EF4-FFF2-40B4-BE49-F238E27FC236}">
                <a16:creationId xmlns:a16="http://schemas.microsoft.com/office/drawing/2014/main" id="{21614E4F-BEA9-8820-5979-7B0730A3F80B}"/>
              </a:ext>
            </a:extLst>
          </p:cNvPr>
          <p:cNvPicPr>
            <a:picLocks noChangeAspect="1"/>
          </p:cNvPicPr>
          <p:nvPr/>
        </p:nvPicPr>
        <p:blipFill>
          <a:blip r:embed="rId4"/>
          <a:stretch>
            <a:fillRect/>
          </a:stretch>
        </p:blipFill>
        <p:spPr>
          <a:xfrm>
            <a:off x="84353" y="1168471"/>
            <a:ext cx="5847619" cy="3209524"/>
          </a:xfrm>
          <a:prstGeom prst="rect">
            <a:avLst/>
          </a:prstGeom>
        </p:spPr>
      </p:pic>
      <p:sp>
        <p:nvSpPr>
          <p:cNvPr id="12" name="Textfeld 11">
            <a:extLst>
              <a:ext uri="{FF2B5EF4-FFF2-40B4-BE49-F238E27FC236}">
                <a16:creationId xmlns:a16="http://schemas.microsoft.com/office/drawing/2014/main" id="{58756DBE-3C15-8FAE-CFCD-FC02578A2F66}"/>
              </a:ext>
            </a:extLst>
          </p:cNvPr>
          <p:cNvSpPr txBox="1"/>
          <p:nvPr/>
        </p:nvSpPr>
        <p:spPr>
          <a:xfrm>
            <a:off x="188761" y="5513883"/>
            <a:ext cx="7108683" cy="369332"/>
          </a:xfrm>
          <a:prstGeom prst="rect">
            <a:avLst/>
          </a:prstGeom>
          <a:noFill/>
        </p:spPr>
        <p:txBody>
          <a:bodyPr wrap="square" rtlCol="0">
            <a:spAutoFit/>
          </a:bodyPr>
          <a:lstStyle/>
          <a:p>
            <a:r>
              <a:rPr lang="de-CH" dirty="0"/>
              <a:t>120 Kinder können mit 20 Franken Spende lebenslang geschützt werden</a:t>
            </a:r>
          </a:p>
        </p:txBody>
      </p:sp>
    </p:spTree>
    <p:extLst>
      <p:ext uri="{BB962C8B-B14F-4D97-AF65-F5344CB8AC3E}">
        <p14:creationId xmlns:p14="http://schemas.microsoft.com/office/powerpoint/2010/main" val="3255402840"/>
      </p:ext>
    </p:extLst>
  </p:cSld>
  <p:clrMapOvr>
    <a:masterClrMapping/>
  </p:clrMapOvr>
</p:sld>
</file>

<file path=ppt/theme/theme1.xml><?xml version="1.0" encoding="utf-8"?>
<a:theme xmlns:a="http://schemas.openxmlformats.org/drawingml/2006/main" name="Office Theme">
  <a:themeElements>
    <a:clrScheme name="WHO_palette">
      <a:dk1>
        <a:srgbClr val="000000"/>
      </a:dk1>
      <a:lt1>
        <a:srgbClr val="FFFFFF"/>
      </a:lt1>
      <a:dk2>
        <a:srgbClr val="00205C"/>
      </a:dk2>
      <a:lt2>
        <a:srgbClr val="E7E6E6"/>
      </a:lt2>
      <a:accent1>
        <a:srgbClr val="0099DD"/>
      </a:accent1>
      <a:accent2>
        <a:srgbClr val="F16829"/>
      </a:accent2>
      <a:accent3>
        <a:srgbClr val="F3A81C"/>
      </a:accent3>
      <a:accent4>
        <a:srgbClr val="A6228C"/>
      </a:accent4>
      <a:accent5>
        <a:srgbClr val="5B2C86"/>
      </a:accent5>
      <a:accent6>
        <a:srgbClr val="80BC5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HO_presentation_template_R1_V06" id="{1BDC1073-AB81-8147-89C3-A79EC2A6301F}" vid="{9D092595-E6B8-C345-B470-402B85CA4A4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1D2315DD55DB34180EF221D8BDCF702" ma:contentTypeVersion="19" ma:contentTypeDescription="Create a new document." ma:contentTypeScope="" ma:versionID="9b41c796ae164c497f89b341166c31a5">
  <xsd:schema xmlns:xsd="http://www.w3.org/2001/XMLSchema" xmlns:xs="http://www.w3.org/2001/XMLSchema" xmlns:p="http://schemas.microsoft.com/office/2006/metadata/properties" xmlns:ns2="4b0eb3ee-3961-4a79-8005-080d0b69debd" xmlns:ns3="2074b3b8-ec1c-47fe-980f-58c5f25f6fdf" targetNamespace="http://schemas.microsoft.com/office/2006/metadata/properties" ma:root="true" ma:fieldsID="ce977d883cff0ff34cf51deae41e583b" ns2:_="" ns3:_="">
    <xsd:import namespace="4b0eb3ee-3961-4a79-8005-080d0b69debd"/>
    <xsd:import namespace="2074b3b8-ec1c-47fe-980f-58c5f25f6fd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0eb3ee-3961-4a79-8005-080d0b69deb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aa4eac88-8ae6-4a96-90c7-97bc93c844ef" ma:termSetId="09814cd3-568e-fe90-9814-8d621ff8fb84" ma:anchorId="fba54fb3-c3e1-fe81-a776-ca4b69148c4d" ma:open="true" ma:isKeyword="false">
      <xsd:complexType>
        <xsd:sequence>
          <xsd:element ref="pc:Terms" minOccurs="0" maxOccurs="1"/>
        </xsd:sequence>
      </xsd:complex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OCR" ma:index="23" nillable="true" ma:displayName="Extracted Text" ma:internalName="MediaServiceOCR" ma:readOnly="true">
      <xsd:simpleType>
        <xsd:restriction base="dms:Note">
          <xsd:maxLength value="255"/>
        </xsd:restriction>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074b3b8-ec1c-47fe-980f-58c5f25f6fd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1c57c554-a175-44aa-babc-c5b7d07b18a9}" ma:internalName="TaxCatchAll" ma:showField="CatchAllData" ma:web="2074b3b8-ec1c-47fe-980f-58c5f25f6fd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b0eb3ee-3961-4a79-8005-080d0b69debd">
      <Terms xmlns="http://schemas.microsoft.com/office/infopath/2007/PartnerControls"/>
    </lcf76f155ced4ddcb4097134ff3c332f>
    <TaxCatchAll xmlns="2074b3b8-ec1c-47fe-980f-58c5f25f6fdf" xsi:nil="true"/>
    <SharedWithUsers xmlns="2074b3b8-ec1c-47fe-980f-58c5f25f6fdf">
      <UserInfo>
        <DisplayName>RANJAN, Radhika</DisplayName>
        <AccountId>793</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F974864-CD25-47E5-B9BC-B4B79D1A4930}">
  <ds:schemaRefs>
    <ds:schemaRef ds:uri="2074b3b8-ec1c-47fe-980f-58c5f25f6fdf"/>
    <ds:schemaRef ds:uri="4b0eb3ee-3961-4a79-8005-080d0b69deb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7F73142-980B-4AF5-84F5-2B9AB6814D1B}">
  <ds:schemaRefs>
    <ds:schemaRef ds:uri="2074b3b8-ec1c-47fe-980f-58c5f25f6fdf"/>
    <ds:schemaRef ds:uri="2a110658-28a3-4d5c-ad2d-925b9c811107"/>
    <ds:schemaRef ds:uri="4b0eb3ee-3961-4a79-8005-080d0b69debd"/>
    <ds:schemaRef ds:uri="d8970ee4-cf9a-40b5-b0c7-6b714dc755c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EAAE073-15C6-4297-9457-7C9F8A75D7C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3466</Words>
  <Application>Microsoft Office PowerPoint</Application>
  <PresentationFormat>Breitbild</PresentationFormat>
  <Paragraphs>388</Paragraphs>
  <Slides>32</Slides>
  <Notes>20</Notes>
  <HiddenSlides>0</HiddenSlides>
  <MMClips>1</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32</vt:i4>
      </vt:variant>
    </vt:vector>
  </HeadingPairs>
  <TitlesOfParts>
    <vt:vector size="36" baseType="lpstr">
      <vt:lpstr>Arial</vt:lpstr>
      <vt:lpstr>Calibri</vt:lpstr>
      <vt:lpstr>Wingdings</vt:lpstr>
      <vt:lpstr>Office Theme</vt:lpstr>
      <vt:lpstr>PowerPoint-Präsentation</vt:lpstr>
      <vt:lpstr>PowerPoint-Präsentation</vt:lpstr>
      <vt:lpstr>Risikofaktoren</vt:lpstr>
      <vt:lpstr>1955: Die ersten Polio-Impfstoffe Polio beginnt, aus den Industrieländern zu verschwinden…</vt:lpstr>
      <vt:lpstr>PolioPlus – Jedes Kind hat das Recht auf Schutz</vt:lpstr>
      <vt:lpstr>Rotary’s Versprechen –  eine Welt ohne Polio!</vt:lpstr>
      <vt:lpstr>PolioPlus CH/FL  Weltpoliotag Genf 2026:  (Rotary und WHO)  Polio-Überlebende “Marie-Thérèse” (geänderter Name) aus Lausanne, 90 Jahre alt,   über 100 Kinder starben jedes Jahr an Polio seit 1940      </vt:lpstr>
      <vt:lpstr>1988 – die Welt schließt sich zusammen! Die Globale Initiative zur Ausrottung der Kinderlähmung </vt:lpstr>
      <vt:lpstr>Wildpoliovirus heute (Stand 26.10.2026) </vt:lpstr>
      <vt:lpstr>PowerPoint-Präsentation</vt:lpstr>
      <vt:lpstr>Grundlage für die Ausrottung</vt:lpstr>
      <vt:lpstr>Priorität 1: Afghanistan und Pakistan</vt:lpstr>
      <vt:lpstr>Helferinnen (Heldinnen)</vt:lpstr>
      <vt:lpstr> Priorität 2:  Schnelle Eindämmung von Ausbrüchen – schnelle und flächendeckende Maßnahmen</vt:lpstr>
      <vt:lpstr>weitere Rückschläge</vt:lpstr>
      <vt:lpstr>Priorität 3: Schutz von Hochrisikogebieten</vt:lpstr>
      <vt:lpstr>Wild- und Varianten-Polioviren – die letzten 6 Monate</vt:lpstr>
      <vt:lpstr>PowerPoint-Präsentation</vt:lpstr>
      <vt:lpstr>Die Ausrottung einer einzigen Krankheit</vt:lpstr>
      <vt:lpstr>PowerPoint-Präsentation</vt:lpstr>
      <vt:lpstr>Quiz</vt:lpstr>
      <vt:lpstr>Quiz</vt:lpstr>
      <vt:lpstr>Quiz</vt:lpstr>
      <vt:lpstr>Quiz</vt:lpstr>
      <vt:lpstr>Quiz</vt:lpstr>
      <vt:lpstr>Quiz</vt:lpstr>
      <vt:lpstr>Quiz</vt:lpstr>
      <vt:lpstr>Quiz</vt:lpstr>
      <vt:lpstr>Quiz</vt:lpstr>
      <vt:lpstr>Quiz</vt:lpstr>
      <vt:lpstr>Quiz-Auswertung</vt:lpstr>
      <vt:lpstr>1 Glas Pomodorini sott’olio für 20 Franken generiert eine Spende an PolioPlus von 60 CHF! (Betrag wird von Gates verdreifacht)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{Main title presentation}</dc:title>
  <dc:subject/>
  <dc:creator>{Enter autor's name}</dc:creator>
  <cp:keywords>docId:8C4005903BCA21CE1EAD2988ABDA5CE7, DocTrans.v2</cp:keywords>
  <dc:description/>
  <cp:lastModifiedBy>CLI3175803</cp:lastModifiedBy>
  <cp:revision>13</cp:revision>
  <dcterms:created xsi:type="dcterms:W3CDTF">2022-05-27T09:31:14Z</dcterms:created>
  <dcterms:modified xsi:type="dcterms:W3CDTF">2026-10-25T17:34:16Z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0x010100B1D2315DD55DB34180EF221D8BDCF702</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_activity">
    <vt:lpwstr>{"FileActivityType":"9","FileActivityTimeStamp":"2025-09-05T12:30:51.390Z","FileActivityUsersOnPage":[{"DisplayName":"SWAN, Joseph Sinclair","Id":"swanj@who.int"},{"DisplayName":"BARI, Sona","Id":"baris@who.int"},{"DisplayName":"SWAN, Joseph Sinclair","Id":"swanj@who.int"}],"FileActivityNavigationId":null}</vt:lpwstr>
  </property>
  <property fmtid="{D5CDD505-2E9C-101B-9397-08002B2CF9AE}" pid="7" name="TriggerFlowInfo">
    <vt:lpwstr/>
  </property>
</Properties>
</file>